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3" r:id="rId9"/>
    <p:sldId id="279" r:id="rId10"/>
    <p:sldId id="266" r:id="rId11"/>
    <p:sldId id="282" r:id="rId12"/>
    <p:sldId id="264" r:id="rId13"/>
    <p:sldId id="283" r:id="rId14"/>
    <p:sldId id="281" r:id="rId15"/>
    <p:sldId id="276" r:id="rId16"/>
    <p:sldId id="268" r:id="rId17"/>
    <p:sldId id="267" r:id="rId18"/>
    <p:sldId id="262" r:id="rId19"/>
    <p:sldId id="278" r:id="rId20"/>
    <p:sldId id="270" r:id="rId21"/>
    <p:sldId id="277" r:id="rId22"/>
    <p:sldId id="284" r:id="rId23"/>
    <p:sldId id="269" r:id="rId24"/>
    <p:sldId id="280" r:id="rId25"/>
    <p:sldId id="271" r:id="rId26"/>
    <p:sldId id="272" r:id="rId27"/>
  </p:sldIdLst>
  <p:sldSz cx="24384000" cy="13716000"/>
  <p:notesSz cx="6858000" cy="9144000"/>
  <p:defaultTextStyle>
    <a:lvl1pPr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23"/>
    <p:restoredTop sz="94643"/>
  </p:normalViewPr>
  <p:slideViewPr>
    <p:cSldViewPr snapToGrid="0" snapToObjects="1">
      <p:cViewPr varScale="1">
        <p:scale>
          <a:sx n="46" d="100"/>
          <a:sy n="46" d="100"/>
        </p:scale>
        <p:origin x="126" y="90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E9A9F4-3893-482B-A872-A8C63443A928}" type="doc">
      <dgm:prSet loTypeId="urn:microsoft.com/office/officeart/2005/8/layout/hierarchy4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FDA2E0B-12F6-4E1A-9643-B86250103098}">
      <dgm:prSet phldrT="[Texto]" custT="1"/>
      <dgm:spPr/>
      <dgm:t>
        <a:bodyPr/>
        <a:lstStyle/>
        <a:p>
          <a:pPr algn="ctr"/>
          <a:r>
            <a:rPr lang="en-US" sz="7200"/>
            <a:t>Storage</a:t>
          </a:r>
        </a:p>
      </dgm:t>
    </dgm:pt>
    <dgm:pt modelId="{6C74E701-4F1C-4EDD-A8B6-AF6F9BC03BAC}" type="parTrans" cxnId="{43CD4D4E-537E-4CCB-ABA9-4C6A88CEAC40}">
      <dgm:prSet/>
      <dgm:spPr/>
      <dgm:t>
        <a:bodyPr/>
        <a:lstStyle/>
        <a:p>
          <a:pPr algn="ctr"/>
          <a:endParaRPr lang="en-US" sz="4400"/>
        </a:p>
      </dgm:t>
    </dgm:pt>
    <dgm:pt modelId="{6BD5D6E4-31AB-4A39-B257-20074EA19992}" type="sibTrans" cxnId="{43CD4D4E-537E-4CCB-ABA9-4C6A88CEAC40}">
      <dgm:prSet/>
      <dgm:spPr/>
      <dgm:t>
        <a:bodyPr/>
        <a:lstStyle/>
        <a:p>
          <a:pPr algn="ctr"/>
          <a:endParaRPr lang="en-US" sz="4400"/>
        </a:p>
      </dgm:t>
    </dgm:pt>
    <dgm:pt modelId="{87897F60-319C-4806-8ADF-CC5D292C34D9}">
      <dgm:prSet custT="1"/>
      <dgm:spPr/>
      <dgm:t>
        <a:bodyPr/>
        <a:lstStyle/>
        <a:p>
          <a:pPr algn="ctr"/>
          <a:r>
            <a:rPr lang="en-US" sz="4400"/>
            <a:t>HDFS</a:t>
          </a:r>
        </a:p>
      </dgm:t>
    </dgm:pt>
    <dgm:pt modelId="{7C132F3B-794B-49A9-BE8B-BAA4281C0378}" type="parTrans" cxnId="{32EF474B-24E0-4C43-A6D6-198DE57E0DBC}">
      <dgm:prSet/>
      <dgm:spPr/>
      <dgm:t>
        <a:bodyPr/>
        <a:lstStyle/>
        <a:p>
          <a:pPr algn="ctr"/>
          <a:endParaRPr lang="en-US" sz="4400"/>
        </a:p>
      </dgm:t>
    </dgm:pt>
    <dgm:pt modelId="{49A9960A-EA45-4057-9D8A-D0D28B498071}" type="sibTrans" cxnId="{32EF474B-24E0-4C43-A6D6-198DE57E0DBC}">
      <dgm:prSet/>
      <dgm:spPr/>
      <dgm:t>
        <a:bodyPr/>
        <a:lstStyle/>
        <a:p>
          <a:pPr algn="ctr"/>
          <a:endParaRPr lang="en-US" sz="4400"/>
        </a:p>
      </dgm:t>
    </dgm:pt>
    <dgm:pt modelId="{DA47821D-E932-437F-AEA4-C3F6F3CAB50F}">
      <dgm:prSet custT="1"/>
      <dgm:spPr/>
      <dgm:t>
        <a:bodyPr/>
        <a:lstStyle/>
        <a:p>
          <a:pPr algn="ctr"/>
          <a:r>
            <a:rPr lang="en-US" sz="7200"/>
            <a:t>Processing</a:t>
          </a:r>
        </a:p>
      </dgm:t>
    </dgm:pt>
    <dgm:pt modelId="{A0953291-7026-4DF2-A0A2-2B449A6CBAA1}" type="parTrans" cxnId="{6D1B5B92-7084-422C-9598-57FE7178A197}">
      <dgm:prSet/>
      <dgm:spPr/>
      <dgm:t>
        <a:bodyPr/>
        <a:lstStyle/>
        <a:p>
          <a:pPr algn="ctr"/>
          <a:endParaRPr lang="en-US" sz="4400"/>
        </a:p>
      </dgm:t>
    </dgm:pt>
    <dgm:pt modelId="{387ED3BA-C26F-401F-B6C0-36A1675A3158}" type="sibTrans" cxnId="{6D1B5B92-7084-422C-9598-57FE7178A197}">
      <dgm:prSet/>
      <dgm:spPr/>
      <dgm:t>
        <a:bodyPr/>
        <a:lstStyle/>
        <a:p>
          <a:pPr algn="ctr"/>
          <a:endParaRPr lang="en-US" sz="4400"/>
        </a:p>
      </dgm:t>
    </dgm:pt>
    <dgm:pt modelId="{E4571334-629C-45AB-8DC4-65C6BC73B89B}">
      <dgm:prSet custT="1"/>
      <dgm:spPr/>
      <dgm:t>
        <a:bodyPr/>
        <a:lstStyle/>
        <a:p>
          <a:pPr algn="ctr"/>
          <a:r>
            <a:rPr lang="en-US" sz="4400"/>
            <a:t>MLlib</a:t>
          </a:r>
        </a:p>
      </dgm:t>
    </dgm:pt>
    <dgm:pt modelId="{BCFADCA2-2E76-4977-B638-522ED857236D}" type="parTrans" cxnId="{9041C3C5-6F66-47CF-8DFB-5E1592D32D68}">
      <dgm:prSet/>
      <dgm:spPr/>
      <dgm:t>
        <a:bodyPr/>
        <a:lstStyle/>
        <a:p>
          <a:pPr algn="ctr"/>
          <a:endParaRPr lang="en-US" sz="4400"/>
        </a:p>
      </dgm:t>
    </dgm:pt>
    <dgm:pt modelId="{01A30042-D995-42FF-8172-52EDCD41894C}" type="sibTrans" cxnId="{9041C3C5-6F66-47CF-8DFB-5E1592D32D68}">
      <dgm:prSet/>
      <dgm:spPr/>
      <dgm:t>
        <a:bodyPr/>
        <a:lstStyle/>
        <a:p>
          <a:pPr algn="ctr"/>
          <a:endParaRPr lang="en-US" sz="4400"/>
        </a:p>
      </dgm:t>
    </dgm:pt>
    <dgm:pt modelId="{85406831-12BA-44D6-BDDE-251F33CD45ED}">
      <dgm:prSet custT="1"/>
      <dgm:spPr/>
      <dgm:t>
        <a:bodyPr/>
        <a:lstStyle/>
        <a:p>
          <a:pPr algn="ctr"/>
          <a:r>
            <a:rPr lang="en-US" sz="7200" dirty="0"/>
            <a:t>Results</a:t>
          </a:r>
          <a:endParaRPr lang="en-US" sz="4400" dirty="0"/>
        </a:p>
      </dgm:t>
    </dgm:pt>
    <dgm:pt modelId="{D4CF6FF2-DF81-4D3A-B215-E4A0A4E7EADE}" type="parTrans" cxnId="{E5F90C6E-00AA-42C2-B5B3-74378F988840}">
      <dgm:prSet/>
      <dgm:spPr/>
      <dgm:t>
        <a:bodyPr/>
        <a:lstStyle/>
        <a:p>
          <a:pPr algn="ctr"/>
          <a:endParaRPr lang="en-US" sz="5400"/>
        </a:p>
      </dgm:t>
    </dgm:pt>
    <dgm:pt modelId="{C32C4FB0-3CD0-4585-A6F1-CA5705A4BE41}" type="sibTrans" cxnId="{E5F90C6E-00AA-42C2-B5B3-74378F988840}">
      <dgm:prSet/>
      <dgm:spPr/>
      <dgm:t>
        <a:bodyPr/>
        <a:lstStyle/>
        <a:p>
          <a:pPr algn="ctr"/>
          <a:endParaRPr lang="en-US" sz="5400"/>
        </a:p>
      </dgm:t>
    </dgm:pt>
    <dgm:pt modelId="{0F7D9B43-403A-46B6-B4DE-2DAD30E61615}">
      <dgm:prSet phldrT="[Texto]" custT="1"/>
      <dgm:spPr/>
      <dgm:t>
        <a:bodyPr/>
        <a:lstStyle/>
        <a:p>
          <a:pPr algn="ctr"/>
          <a:r>
            <a:rPr lang="en-US" sz="6000"/>
            <a:t>Hadoop</a:t>
          </a:r>
          <a:endParaRPr lang="en-US" sz="7200"/>
        </a:p>
      </dgm:t>
    </dgm:pt>
    <dgm:pt modelId="{2E7913D7-F62C-4BAB-AAAA-99CBD172FF08}" type="parTrans" cxnId="{03D4C2AC-D9F3-48A7-AAF7-4C6C00033014}">
      <dgm:prSet/>
      <dgm:spPr/>
      <dgm:t>
        <a:bodyPr/>
        <a:lstStyle/>
        <a:p>
          <a:pPr algn="ctr"/>
          <a:endParaRPr lang="en-US" sz="5400"/>
        </a:p>
      </dgm:t>
    </dgm:pt>
    <dgm:pt modelId="{9827BCF2-027F-4E17-8FED-28A4FF4F5F76}" type="sibTrans" cxnId="{03D4C2AC-D9F3-48A7-AAF7-4C6C00033014}">
      <dgm:prSet/>
      <dgm:spPr/>
      <dgm:t>
        <a:bodyPr/>
        <a:lstStyle/>
        <a:p>
          <a:pPr algn="ctr"/>
          <a:endParaRPr lang="en-US" sz="5400"/>
        </a:p>
      </dgm:t>
    </dgm:pt>
    <dgm:pt modelId="{708F3D00-5E8D-407E-8AE2-4E45639E5A39}">
      <dgm:prSet custT="1"/>
      <dgm:spPr/>
      <dgm:t>
        <a:bodyPr/>
        <a:lstStyle/>
        <a:p>
          <a:pPr algn="ctr"/>
          <a:r>
            <a:rPr lang="en-US" sz="6000" dirty="0"/>
            <a:t>Spark</a:t>
          </a:r>
          <a:endParaRPr lang="en-US" sz="7200" dirty="0"/>
        </a:p>
      </dgm:t>
    </dgm:pt>
    <dgm:pt modelId="{DCB13DAE-38DB-4DBE-B57C-B74FBB069825}" type="parTrans" cxnId="{EF785F66-104A-4A01-BCA2-1B5409382958}">
      <dgm:prSet/>
      <dgm:spPr/>
      <dgm:t>
        <a:bodyPr/>
        <a:lstStyle/>
        <a:p>
          <a:pPr algn="ctr"/>
          <a:endParaRPr lang="en-US" sz="5400"/>
        </a:p>
      </dgm:t>
    </dgm:pt>
    <dgm:pt modelId="{6678FDAE-5449-4762-A594-6B6604594906}" type="sibTrans" cxnId="{EF785F66-104A-4A01-BCA2-1B5409382958}">
      <dgm:prSet/>
      <dgm:spPr/>
      <dgm:t>
        <a:bodyPr/>
        <a:lstStyle/>
        <a:p>
          <a:pPr algn="ctr"/>
          <a:endParaRPr lang="en-US" sz="5400"/>
        </a:p>
      </dgm:t>
    </dgm:pt>
    <dgm:pt modelId="{9B4EDDA9-2E73-4595-8E75-660DB650F633}">
      <dgm:prSet custT="1"/>
      <dgm:spPr/>
      <dgm:t>
        <a:bodyPr/>
        <a:lstStyle/>
        <a:p>
          <a:pPr algn="ctr"/>
          <a:endParaRPr lang="en-US" sz="4400" dirty="0"/>
        </a:p>
      </dgm:t>
    </dgm:pt>
    <dgm:pt modelId="{AAA656F4-8E3C-44D7-B488-D317DD1BD9B5}" type="parTrans" cxnId="{08F80F28-2CA0-4726-864E-92531D3A52D6}">
      <dgm:prSet/>
      <dgm:spPr/>
      <dgm:t>
        <a:bodyPr/>
        <a:lstStyle/>
        <a:p>
          <a:pPr algn="ctr"/>
          <a:endParaRPr lang="en-US" sz="5400"/>
        </a:p>
      </dgm:t>
    </dgm:pt>
    <dgm:pt modelId="{5112ED66-B2F2-4357-81C1-30A675691907}" type="sibTrans" cxnId="{08F80F28-2CA0-4726-864E-92531D3A52D6}">
      <dgm:prSet/>
      <dgm:spPr/>
      <dgm:t>
        <a:bodyPr/>
        <a:lstStyle/>
        <a:p>
          <a:pPr algn="ctr"/>
          <a:endParaRPr lang="en-US" sz="5400"/>
        </a:p>
      </dgm:t>
    </dgm:pt>
    <dgm:pt modelId="{DD5C74C1-9928-43C2-8895-7A864EDEEEDD}" type="pres">
      <dgm:prSet presAssocID="{FBE9A9F4-3893-482B-A872-A8C63443A92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9679F6D-5D84-4196-A501-BD118A8D5E84}" type="pres">
      <dgm:prSet presAssocID="{FFDA2E0B-12F6-4E1A-9643-B86250103098}" presName="vertOne" presStyleCnt="0"/>
      <dgm:spPr/>
      <dgm:t>
        <a:bodyPr/>
        <a:lstStyle/>
        <a:p>
          <a:endParaRPr lang="en-US"/>
        </a:p>
      </dgm:t>
    </dgm:pt>
    <dgm:pt modelId="{FC306D4F-FB07-435B-914E-85729746A213}" type="pres">
      <dgm:prSet presAssocID="{FFDA2E0B-12F6-4E1A-9643-B86250103098}" presName="txOne" presStyleLbl="node0" presStyleIdx="0" presStyleCnt="3" custScaleY="1288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C95B68-405A-4DF6-9990-A5749A0F0CC5}" type="pres">
      <dgm:prSet presAssocID="{FFDA2E0B-12F6-4E1A-9643-B86250103098}" presName="parTransOne" presStyleCnt="0"/>
      <dgm:spPr/>
      <dgm:t>
        <a:bodyPr/>
        <a:lstStyle/>
        <a:p>
          <a:endParaRPr lang="en-US"/>
        </a:p>
      </dgm:t>
    </dgm:pt>
    <dgm:pt modelId="{5EA1274D-11A4-48DC-B399-B510F47E2906}" type="pres">
      <dgm:prSet presAssocID="{FFDA2E0B-12F6-4E1A-9643-B86250103098}" presName="horzOne" presStyleCnt="0"/>
      <dgm:spPr/>
      <dgm:t>
        <a:bodyPr/>
        <a:lstStyle/>
        <a:p>
          <a:endParaRPr lang="en-US"/>
        </a:p>
      </dgm:t>
    </dgm:pt>
    <dgm:pt modelId="{EED788DA-7263-4BAD-BB9E-1011FF0B414F}" type="pres">
      <dgm:prSet presAssocID="{0F7D9B43-403A-46B6-B4DE-2DAD30E61615}" presName="vertTwo" presStyleCnt="0"/>
      <dgm:spPr/>
      <dgm:t>
        <a:bodyPr/>
        <a:lstStyle/>
        <a:p>
          <a:endParaRPr lang="en-US"/>
        </a:p>
      </dgm:t>
    </dgm:pt>
    <dgm:pt modelId="{0537A125-03C2-4445-A590-4E2A6215DFB5}" type="pres">
      <dgm:prSet presAssocID="{0F7D9B43-403A-46B6-B4DE-2DAD30E61615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2D54D8-9F69-4C4A-94B4-226A2E8CA53C}" type="pres">
      <dgm:prSet presAssocID="{0F7D9B43-403A-46B6-B4DE-2DAD30E61615}" presName="parTransTwo" presStyleCnt="0"/>
      <dgm:spPr/>
      <dgm:t>
        <a:bodyPr/>
        <a:lstStyle/>
        <a:p>
          <a:endParaRPr lang="en-US"/>
        </a:p>
      </dgm:t>
    </dgm:pt>
    <dgm:pt modelId="{7F331B9E-7BAF-4B35-97C2-F877F65F340E}" type="pres">
      <dgm:prSet presAssocID="{0F7D9B43-403A-46B6-B4DE-2DAD30E61615}" presName="horzTwo" presStyleCnt="0"/>
      <dgm:spPr/>
      <dgm:t>
        <a:bodyPr/>
        <a:lstStyle/>
        <a:p>
          <a:endParaRPr lang="en-US"/>
        </a:p>
      </dgm:t>
    </dgm:pt>
    <dgm:pt modelId="{FEA6B088-4B9C-43D4-BABA-B58D0C728832}" type="pres">
      <dgm:prSet presAssocID="{87897F60-319C-4806-8ADF-CC5D292C34D9}" presName="vertThree" presStyleCnt="0"/>
      <dgm:spPr/>
      <dgm:t>
        <a:bodyPr/>
        <a:lstStyle/>
        <a:p>
          <a:endParaRPr lang="en-US"/>
        </a:p>
      </dgm:t>
    </dgm:pt>
    <dgm:pt modelId="{354C7061-BBB9-4CFD-9520-5B917E68F0E5}" type="pres">
      <dgm:prSet presAssocID="{87897F60-319C-4806-8ADF-CC5D292C34D9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7CE49D-6C1B-4715-A47F-415CCFE4B252}" type="pres">
      <dgm:prSet presAssocID="{87897F60-319C-4806-8ADF-CC5D292C34D9}" presName="horzThree" presStyleCnt="0"/>
      <dgm:spPr/>
      <dgm:t>
        <a:bodyPr/>
        <a:lstStyle/>
        <a:p>
          <a:endParaRPr lang="en-US"/>
        </a:p>
      </dgm:t>
    </dgm:pt>
    <dgm:pt modelId="{8071D6A1-9812-468C-9ABF-F423F3B90C2A}" type="pres">
      <dgm:prSet presAssocID="{6BD5D6E4-31AB-4A39-B257-20074EA19992}" presName="sibSpaceOne" presStyleCnt="0"/>
      <dgm:spPr/>
      <dgm:t>
        <a:bodyPr/>
        <a:lstStyle/>
        <a:p>
          <a:endParaRPr lang="en-US"/>
        </a:p>
      </dgm:t>
    </dgm:pt>
    <dgm:pt modelId="{9A8A6592-7775-4ECF-8EDA-F2BA0855BC84}" type="pres">
      <dgm:prSet presAssocID="{DA47821D-E932-437F-AEA4-C3F6F3CAB50F}" presName="vertOne" presStyleCnt="0"/>
      <dgm:spPr/>
      <dgm:t>
        <a:bodyPr/>
        <a:lstStyle/>
        <a:p>
          <a:endParaRPr lang="en-US"/>
        </a:p>
      </dgm:t>
    </dgm:pt>
    <dgm:pt modelId="{EDEFBD4A-4510-4D82-8F6C-C620B4B616C9}" type="pres">
      <dgm:prSet presAssocID="{DA47821D-E932-437F-AEA4-C3F6F3CAB50F}" presName="txOne" presStyleLbl="node0" presStyleIdx="1" presStyleCnt="3" custScaleY="1288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2B49F3-40F1-4FB1-B4CC-63F9814C7A22}" type="pres">
      <dgm:prSet presAssocID="{DA47821D-E932-437F-AEA4-C3F6F3CAB50F}" presName="parTransOne" presStyleCnt="0"/>
      <dgm:spPr/>
      <dgm:t>
        <a:bodyPr/>
        <a:lstStyle/>
        <a:p>
          <a:endParaRPr lang="en-US"/>
        </a:p>
      </dgm:t>
    </dgm:pt>
    <dgm:pt modelId="{209DDE2F-E9DA-43AC-8F79-0DA8AFBDFD6F}" type="pres">
      <dgm:prSet presAssocID="{DA47821D-E932-437F-AEA4-C3F6F3CAB50F}" presName="horzOne" presStyleCnt="0"/>
      <dgm:spPr/>
      <dgm:t>
        <a:bodyPr/>
        <a:lstStyle/>
        <a:p>
          <a:endParaRPr lang="en-US"/>
        </a:p>
      </dgm:t>
    </dgm:pt>
    <dgm:pt modelId="{C16E142B-E67F-4BAF-92EB-B5776302534B}" type="pres">
      <dgm:prSet presAssocID="{708F3D00-5E8D-407E-8AE2-4E45639E5A39}" presName="vertTwo" presStyleCnt="0"/>
      <dgm:spPr/>
      <dgm:t>
        <a:bodyPr/>
        <a:lstStyle/>
        <a:p>
          <a:endParaRPr lang="en-US"/>
        </a:p>
      </dgm:t>
    </dgm:pt>
    <dgm:pt modelId="{03A01A9F-7403-4561-AEFD-78350952D143}" type="pres">
      <dgm:prSet presAssocID="{708F3D00-5E8D-407E-8AE2-4E45639E5A39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9D2328-136B-4006-BEA7-92949DDD3767}" type="pres">
      <dgm:prSet presAssocID="{708F3D00-5E8D-407E-8AE2-4E45639E5A39}" presName="parTransTwo" presStyleCnt="0"/>
      <dgm:spPr/>
      <dgm:t>
        <a:bodyPr/>
        <a:lstStyle/>
        <a:p>
          <a:endParaRPr lang="en-US"/>
        </a:p>
      </dgm:t>
    </dgm:pt>
    <dgm:pt modelId="{C449B927-16F9-417A-82AB-897BFBCD6F1B}" type="pres">
      <dgm:prSet presAssocID="{708F3D00-5E8D-407E-8AE2-4E45639E5A39}" presName="horzTwo" presStyleCnt="0"/>
      <dgm:spPr/>
      <dgm:t>
        <a:bodyPr/>
        <a:lstStyle/>
        <a:p>
          <a:endParaRPr lang="en-US"/>
        </a:p>
      </dgm:t>
    </dgm:pt>
    <dgm:pt modelId="{D1121726-7030-49B5-AF0E-AC8A31EC8FB4}" type="pres">
      <dgm:prSet presAssocID="{E4571334-629C-45AB-8DC4-65C6BC73B89B}" presName="vertThree" presStyleCnt="0"/>
      <dgm:spPr/>
      <dgm:t>
        <a:bodyPr/>
        <a:lstStyle/>
        <a:p>
          <a:endParaRPr lang="en-US"/>
        </a:p>
      </dgm:t>
    </dgm:pt>
    <dgm:pt modelId="{30E22C27-A4D7-4CDF-BEF9-1084C97DBDD5}" type="pres">
      <dgm:prSet presAssocID="{E4571334-629C-45AB-8DC4-65C6BC73B89B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C4F536-D46C-48D3-A312-8671768560CD}" type="pres">
      <dgm:prSet presAssocID="{E4571334-629C-45AB-8DC4-65C6BC73B89B}" presName="horzThree" presStyleCnt="0"/>
      <dgm:spPr/>
      <dgm:t>
        <a:bodyPr/>
        <a:lstStyle/>
        <a:p>
          <a:endParaRPr lang="en-US"/>
        </a:p>
      </dgm:t>
    </dgm:pt>
    <dgm:pt modelId="{A9813A56-3210-48F5-8125-0D5C694AD41A}" type="pres">
      <dgm:prSet presAssocID="{387ED3BA-C26F-401F-B6C0-36A1675A3158}" presName="sibSpaceOne" presStyleCnt="0"/>
      <dgm:spPr/>
      <dgm:t>
        <a:bodyPr/>
        <a:lstStyle/>
        <a:p>
          <a:endParaRPr lang="en-US"/>
        </a:p>
      </dgm:t>
    </dgm:pt>
    <dgm:pt modelId="{C68D6D3C-A331-4397-AA1D-3A6D2D7630A1}" type="pres">
      <dgm:prSet presAssocID="{85406831-12BA-44D6-BDDE-251F33CD45ED}" presName="vertOne" presStyleCnt="0"/>
      <dgm:spPr/>
      <dgm:t>
        <a:bodyPr/>
        <a:lstStyle/>
        <a:p>
          <a:endParaRPr lang="en-US"/>
        </a:p>
      </dgm:t>
    </dgm:pt>
    <dgm:pt modelId="{6D565D2B-C102-4E0E-BEA1-1E896B6A84FE}" type="pres">
      <dgm:prSet presAssocID="{85406831-12BA-44D6-BDDE-251F33CD45ED}" presName="txOne" presStyleLbl="node0" presStyleIdx="2" presStyleCnt="3" custScaleY="1288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4ACC996-3A9C-447F-8AF6-A52BCEB113AF}" type="pres">
      <dgm:prSet presAssocID="{85406831-12BA-44D6-BDDE-251F33CD45ED}" presName="parTransOne" presStyleCnt="0"/>
      <dgm:spPr/>
      <dgm:t>
        <a:bodyPr/>
        <a:lstStyle/>
        <a:p>
          <a:endParaRPr lang="en-US"/>
        </a:p>
      </dgm:t>
    </dgm:pt>
    <dgm:pt modelId="{3D9CD613-EA2E-41F2-B746-BB0ECEDBF94A}" type="pres">
      <dgm:prSet presAssocID="{85406831-12BA-44D6-BDDE-251F33CD45ED}" presName="horzOne" presStyleCnt="0"/>
      <dgm:spPr/>
      <dgm:t>
        <a:bodyPr/>
        <a:lstStyle/>
        <a:p>
          <a:endParaRPr lang="en-US"/>
        </a:p>
      </dgm:t>
    </dgm:pt>
    <dgm:pt modelId="{6DF852C5-EC28-44FD-A0CC-BE1EDE28FF6F}" type="pres">
      <dgm:prSet presAssocID="{9B4EDDA9-2E73-4595-8E75-660DB650F633}" presName="vertTwo" presStyleCnt="0"/>
      <dgm:spPr/>
      <dgm:t>
        <a:bodyPr/>
        <a:lstStyle/>
        <a:p>
          <a:endParaRPr lang="en-US"/>
        </a:p>
      </dgm:t>
    </dgm:pt>
    <dgm:pt modelId="{A369C484-9B01-4B10-BA61-6531A1702FF0}" type="pres">
      <dgm:prSet presAssocID="{9B4EDDA9-2E73-4595-8E75-660DB650F633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8CD560-BE22-4522-9087-5454B64E000A}" type="pres">
      <dgm:prSet presAssocID="{9B4EDDA9-2E73-4595-8E75-660DB650F633}" presName="horzTwo" presStyleCnt="0"/>
      <dgm:spPr/>
      <dgm:t>
        <a:bodyPr/>
        <a:lstStyle/>
        <a:p>
          <a:endParaRPr lang="en-US"/>
        </a:p>
      </dgm:t>
    </dgm:pt>
  </dgm:ptLst>
  <dgm:cxnLst>
    <dgm:cxn modelId="{32EF474B-24E0-4C43-A6D6-198DE57E0DBC}" srcId="{0F7D9B43-403A-46B6-B4DE-2DAD30E61615}" destId="{87897F60-319C-4806-8ADF-CC5D292C34D9}" srcOrd="0" destOrd="0" parTransId="{7C132F3B-794B-49A9-BE8B-BAA4281C0378}" sibTransId="{49A9960A-EA45-4057-9D8A-D0D28B498071}"/>
    <dgm:cxn modelId="{43CD4D4E-537E-4CCB-ABA9-4C6A88CEAC40}" srcId="{FBE9A9F4-3893-482B-A872-A8C63443A928}" destId="{FFDA2E0B-12F6-4E1A-9643-B86250103098}" srcOrd="0" destOrd="0" parTransId="{6C74E701-4F1C-4EDD-A8B6-AF6F9BC03BAC}" sibTransId="{6BD5D6E4-31AB-4A39-B257-20074EA19992}"/>
    <dgm:cxn modelId="{9041C3C5-6F66-47CF-8DFB-5E1592D32D68}" srcId="{708F3D00-5E8D-407E-8AE2-4E45639E5A39}" destId="{E4571334-629C-45AB-8DC4-65C6BC73B89B}" srcOrd="0" destOrd="0" parTransId="{BCFADCA2-2E76-4977-B638-522ED857236D}" sibTransId="{01A30042-D995-42FF-8172-52EDCD41894C}"/>
    <dgm:cxn modelId="{EF785F66-104A-4A01-BCA2-1B5409382958}" srcId="{DA47821D-E932-437F-AEA4-C3F6F3CAB50F}" destId="{708F3D00-5E8D-407E-8AE2-4E45639E5A39}" srcOrd="0" destOrd="0" parTransId="{DCB13DAE-38DB-4DBE-B57C-B74FBB069825}" sibTransId="{6678FDAE-5449-4762-A594-6B6604594906}"/>
    <dgm:cxn modelId="{559196CD-2EF6-0C43-AE23-671F0B35DFFD}" type="presOf" srcId="{87897F60-319C-4806-8ADF-CC5D292C34D9}" destId="{354C7061-BBB9-4CFD-9520-5B917E68F0E5}" srcOrd="0" destOrd="0" presId="urn:microsoft.com/office/officeart/2005/8/layout/hierarchy4"/>
    <dgm:cxn modelId="{03D4C2AC-D9F3-48A7-AAF7-4C6C00033014}" srcId="{FFDA2E0B-12F6-4E1A-9643-B86250103098}" destId="{0F7D9B43-403A-46B6-B4DE-2DAD30E61615}" srcOrd="0" destOrd="0" parTransId="{2E7913D7-F62C-4BAB-AAAA-99CBD172FF08}" sibTransId="{9827BCF2-027F-4E17-8FED-28A4FF4F5F76}"/>
    <dgm:cxn modelId="{92A38AFF-846C-0744-B458-9058CB559FFD}" type="presOf" srcId="{E4571334-629C-45AB-8DC4-65C6BC73B89B}" destId="{30E22C27-A4D7-4CDF-BEF9-1084C97DBDD5}" srcOrd="0" destOrd="0" presId="urn:microsoft.com/office/officeart/2005/8/layout/hierarchy4"/>
    <dgm:cxn modelId="{6D1B5B92-7084-422C-9598-57FE7178A197}" srcId="{FBE9A9F4-3893-482B-A872-A8C63443A928}" destId="{DA47821D-E932-437F-AEA4-C3F6F3CAB50F}" srcOrd="1" destOrd="0" parTransId="{A0953291-7026-4DF2-A0A2-2B449A6CBAA1}" sibTransId="{387ED3BA-C26F-401F-B6C0-36A1675A3158}"/>
    <dgm:cxn modelId="{E5F90C6E-00AA-42C2-B5B3-74378F988840}" srcId="{FBE9A9F4-3893-482B-A872-A8C63443A928}" destId="{85406831-12BA-44D6-BDDE-251F33CD45ED}" srcOrd="2" destOrd="0" parTransId="{D4CF6FF2-DF81-4D3A-B215-E4A0A4E7EADE}" sibTransId="{C32C4FB0-3CD0-4585-A6F1-CA5705A4BE41}"/>
    <dgm:cxn modelId="{C5A86E87-18E7-9B4D-AC14-E8CE48E351A8}" type="presOf" srcId="{0F7D9B43-403A-46B6-B4DE-2DAD30E61615}" destId="{0537A125-03C2-4445-A590-4E2A6215DFB5}" srcOrd="0" destOrd="0" presId="urn:microsoft.com/office/officeart/2005/8/layout/hierarchy4"/>
    <dgm:cxn modelId="{1033AC53-CA85-2849-87D0-6A3C069AB4C2}" type="presOf" srcId="{708F3D00-5E8D-407E-8AE2-4E45639E5A39}" destId="{03A01A9F-7403-4561-AEFD-78350952D143}" srcOrd="0" destOrd="0" presId="urn:microsoft.com/office/officeart/2005/8/layout/hierarchy4"/>
    <dgm:cxn modelId="{08F80F28-2CA0-4726-864E-92531D3A52D6}" srcId="{85406831-12BA-44D6-BDDE-251F33CD45ED}" destId="{9B4EDDA9-2E73-4595-8E75-660DB650F633}" srcOrd="0" destOrd="0" parTransId="{AAA656F4-8E3C-44D7-B488-D317DD1BD9B5}" sibTransId="{5112ED66-B2F2-4357-81C1-30A675691907}"/>
    <dgm:cxn modelId="{472AB7DB-DE83-524A-A1C6-1AAD1D70DDBB}" type="presOf" srcId="{DA47821D-E932-437F-AEA4-C3F6F3CAB50F}" destId="{EDEFBD4A-4510-4D82-8F6C-C620B4B616C9}" srcOrd="0" destOrd="0" presId="urn:microsoft.com/office/officeart/2005/8/layout/hierarchy4"/>
    <dgm:cxn modelId="{21E07E93-294E-C547-B766-451E85058424}" type="presOf" srcId="{FBE9A9F4-3893-482B-A872-A8C63443A928}" destId="{DD5C74C1-9928-43C2-8895-7A864EDEEEDD}" srcOrd="0" destOrd="0" presId="urn:microsoft.com/office/officeart/2005/8/layout/hierarchy4"/>
    <dgm:cxn modelId="{1C4AEF95-F5F9-6E47-8660-A979FD86401D}" type="presOf" srcId="{9B4EDDA9-2E73-4595-8E75-660DB650F633}" destId="{A369C484-9B01-4B10-BA61-6531A1702FF0}" srcOrd="0" destOrd="0" presId="urn:microsoft.com/office/officeart/2005/8/layout/hierarchy4"/>
    <dgm:cxn modelId="{089B430D-C219-3243-8734-755238A4DEB1}" type="presOf" srcId="{FFDA2E0B-12F6-4E1A-9643-B86250103098}" destId="{FC306D4F-FB07-435B-914E-85729746A213}" srcOrd="0" destOrd="0" presId="urn:microsoft.com/office/officeart/2005/8/layout/hierarchy4"/>
    <dgm:cxn modelId="{B928A012-C678-DA49-90CD-702F8E0E1D44}" type="presOf" srcId="{85406831-12BA-44D6-BDDE-251F33CD45ED}" destId="{6D565D2B-C102-4E0E-BEA1-1E896B6A84FE}" srcOrd="0" destOrd="0" presId="urn:microsoft.com/office/officeart/2005/8/layout/hierarchy4"/>
    <dgm:cxn modelId="{8795B5FC-BDDD-3A41-BFF9-6E85D9A46ACD}" type="presParOf" srcId="{DD5C74C1-9928-43C2-8895-7A864EDEEEDD}" destId="{19679F6D-5D84-4196-A501-BD118A8D5E84}" srcOrd="0" destOrd="0" presId="urn:microsoft.com/office/officeart/2005/8/layout/hierarchy4"/>
    <dgm:cxn modelId="{E8437230-1F41-D34B-86BF-6C3C9E7B14F2}" type="presParOf" srcId="{19679F6D-5D84-4196-A501-BD118A8D5E84}" destId="{FC306D4F-FB07-435B-914E-85729746A213}" srcOrd="0" destOrd="0" presId="urn:microsoft.com/office/officeart/2005/8/layout/hierarchy4"/>
    <dgm:cxn modelId="{5F7E7295-654B-D246-96C8-4F176A8B6FE5}" type="presParOf" srcId="{19679F6D-5D84-4196-A501-BD118A8D5E84}" destId="{A2C95B68-405A-4DF6-9990-A5749A0F0CC5}" srcOrd="1" destOrd="0" presId="urn:microsoft.com/office/officeart/2005/8/layout/hierarchy4"/>
    <dgm:cxn modelId="{2162433D-348F-9645-B43E-16FE0A535F19}" type="presParOf" srcId="{19679F6D-5D84-4196-A501-BD118A8D5E84}" destId="{5EA1274D-11A4-48DC-B399-B510F47E2906}" srcOrd="2" destOrd="0" presId="urn:microsoft.com/office/officeart/2005/8/layout/hierarchy4"/>
    <dgm:cxn modelId="{E482D144-BCA0-344C-8A27-E317A028F68D}" type="presParOf" srcId="{5EA1274D-11A4-48DC-B399-B510F47E2906}" destId="{EED788DA-7263-4BAD-BB9E-1011FF0B414F}" srcOrd="0" destOrd="0" presId="urn:microsoft.com/office/officeart/2005/8/layout/hierarchy4"/>
    <dgm:cxn modelId="{9819681B-D6C7-8140-BC1B-04416B74922E}" type="presParOf" srcId="{EED788DA-7263-4BAD-BB9E-1011FF0B414F}" destId="{0537A125-03C2-4445-A590-4E2A6215DFB5}" srcOrd="0" destOrd="0" presId="urn:microsoft.com/office/officeart/2005/8/layout/hierarchy4"/>
    <dgm:cxn modelId="{9829148F-8325-3A4E-8222-DF53435D2ED0}" type="presParOf" srcId="{EED788DA-7263-4BAD-BB9E-1011FF0B414F}" destId="{632D54D8-9F69-4C4A-94B4-226A2E8CA53C}" srcOrd="1" destOrd="0" presId="urn:microsoft.com/office/officeart/2005/8/layout/hierarchy4"/>
    <dgm:cxn modelId="{3F70C0A6-7E7B-8B44-B923-6A4C96436EA5}" type="presParOf" srcId="{EED788DA-7263-4BAD-BB9E-1011FF0B414F}" destId="{7F331B9E-7BAF-4B35-97C2-F877F65F340E}" srcOrd="2" destOrd="0" presId="urn:microsoft.com/office/officeart/2005/8/layout/hierarchy4"/>
    <dgm:cxn modelId="{244CFC65-A405-AB46-86B8-3CB4C71CACAA}" type="presParOf" srcId="{7F331B9E-7BAF-4B35-97C2-F877F65F340E}" destId="{FEA6B088-4B9C-43D4-BABA-B58D0C728832}" srcOrd="0" destOrd="0" presId="urn:microsoft.com/office/officeart/2005/8/layout/hierarchy4"/>
    <dgm:cxn modelId="{AFE9B792-B8BB-474B-9EAD-1700B7727F33}" type="presParOf" srcId="{FEA6B088-4B9C-43D4-BABA-B58D0C728832}" destId="{354C7061-BBB9-4CFD-9520-5B917E68F0E5}" srcOrd="0" destOrd="0" presId="urn:microsoft.com/office/officeart/2005/8/layout/hierarchy4"/>
    <dgm:cxn modelId="{AAD82307-5D0B-4B45-84A0-A2722D96F7CE}" type="presParOf" srcId="{FEA6B088-4B9C-43D4-BABA-B58D0C728832}" destId="{567CE49D-6C1B-4715-A47F-415CCFE4B252}" srcOrd="1" destOrd="0" presId="urn:microsoft.com/office/officeart/2005/8/layout/hierarchy4"/>
    <dgm:cxn modelId="{FF2ED63D-2447-0043-9D5F-72C954321AC2}" type="presParOf" srcId="{DD5C74C1-9928-43C2-8895-7A864EDEEEDD}" destId="{8071D6A1-9812-468C-9ABF-F423F3B90C2A}" srcOrd="1" destOrd="0" presId="urn:microsoft.com/office/officeart/2005/8/layout/hierarchy4"/>
    <dgm:cxn modelId="{67D1D1AE-088F-304D-A360-44E17221A2DF}" type="presParOf" srcId="{DD5C74C1-9928-43C2-8895-7A864EDEEEDD}" destId="{9A8A6592-7775-4ECF-8EDA-F2BA0855BC84}" srcOrd="2" destOrd="0" presId="urn:microsoft.com/office/officeart/2005/8/layout/hierarchy4"/>
    <dgm:cxn modelId="{C0E7C986-1B19-C54C-9214-0321E79A126D}" type="presParOf" srcId="{9A8A6592-7775-4ECF-8EDA-F2BA0855BC84}" destId="{EDEFBD4A-4510-4D82-8F6C-C620B4B616C9}" srcOrd="0" destOrd="0" presId="urn:microsoft.com/office/officeart/2005/8/layout/hierarchy4"/>
    <dgm:cxn modelId="{BF706DBB-613F-3448-8FDE-8A6544BD8D77}" type="presParOf" srcId="{9A8A6592-7775-4ECF-8EDA-F2BA0855BC84}" destId="{062B49F3-40F1-4FB1-B4CC-63F9814C7A22}" srcOrd="1" destOrd="0" presId="urn:microsoft.com/office/officeart/2005/8/layout/hierarchy4"/>
    <dgm:cxn modelId="{2BBFA824-1F38-684E-B794-BFAC95E9EFBF}" type="presParOf" srcId="{9A8A6592-7775-4ECF-8EDA-F2BA0855BC84}" destId="{209DDE2F-E9DA-43AC-8F79-0DA8AFBDFD6F}" srcOrd="2" destOrd="0" presId="urn:microsoft.com/office/officeart/2005/8/layout/hierarchy4"/>
    <dgm:cxn modelId="{A85A1A05-96DF-5F43-99C3-C8E379D241B3}" type="presParOf" srcId="{209DDE2F-E9DA-43AC-8F79-0DA8AFBDFD6F}" destId="{C16E142B-E67F-4BAF-92EB-B5776302534B}" srcOrd="0" destOrd="0" presId="urn:microsoft.com/office/officeart/2005/8/layout/hierarchy4"/>
    <dgm:cxn modelId="{FFCE82F9-07BE-7E42-AD7F-3AE580CD55C6}" type="presParOf" srcId="{C16E142B-E67F-4BAF-92EB-B5776302534B}" destId="{03A01A9F-7403-4561-AEFD-78350952D143}" srcOrd="0" destOrd="0" presId="urn:microsoft.com/office/officeart/2005/8/layout/hierarchy4"/>
    <dgm:cxn modelId="{F4EAAEE5-D973-2645-9B7B-01DC3FBAC4B5}" type="presParOf" srcId="{C16E142B-E67F-4BAF-92EB-B5776302534B}" destId="{C89D2328-136B-4006-BEA7-92949DDD3767}" srcOrd="1" destOrd="0" presId="urn:microsoft.com/office/officeart/2005/8/layout/hierarchy4"/>
    <dgm:cxn modelId="{43E5BA6A-3F9E-B14A-BD72-8F5FC22C685F}" type="presParOf" srcId="{C16E142B-E67F-4BAF-92EB-B5776302534B}" destId="{C449B927-16F9-417A-82AB-897BFBCD6F1B}" srcOrd="2" destOrd="0" presId="urn:microsoft.com/office/officeart/2005/8/layout/hierarchy4"/>
    <dgm:cxn modelId="{18C5CC2A-9D3B-C048-A768-97E15845A747}" type="presParOf" srcId="{C449B927-16F9-417A-82AB-897BFBCD6F1B}" destId="{D1121726-7030-49B5-AF0E-AC8A31EC8FB4}" srcOrd="0" destOrd="0" presId="urn:microsoft.com/office/officeart/2005/8/layout/hierarchy4"/>
    <dgm:cxn modelId="{549ECD79-7B54-7B46-870F-B629D7C76B5A}" type="presParOf" srcId="{D1121726-7030-49B5-AF0E-AC8A31EC8FB4}" destId="{30E22C27-A4D7-4CDF-BEF9-1084C97DBDD5}" srcOrd="0" destOrd="0" presId="urn:microsoft.com/office/officeart/2005/8/layout/hierarchy4"/>
    <dgm:cxn modelId="{ED67CC7F-6A0A-824A-8B08-290AA303EA54}" type="presParOf" srcId="{D1121726-7030-49B5-AF0E-AC8A31EC8FB4}" destId="{ABC4F536-D46C-48D3-A312-8671768560CD}" srcOrd="1" destOrd="0" presId="urn:microsoft.com/office/officeart/2005/8/layout/hierarchy4"/>
    <dgm:cxn modelId="{1B6FB606-164D-2C4C-AAFA-EA4E261AA145}" type="presParOf" srcId="{DD5C74C1-9928-43C2-8895-7A864EDEEEDD}" destId="{A9813A56-3210-48F5-8125-0D5C694AD41A}" srcOrd="3" destOrd="0" presId="urn:microsoft.com/office/officeart/2005/8/layout/hierarchy4"/>
    <dgm:cxn modelId="{1AF72811-2F58-C745-B8DC-493066533ADB}" type="presParOf" srcId="{DD5C74C1-9928-43C2-8895-7A864EDEEEDD}" destId="{C68D6D3C-A331-4397-AA1D-3A6D2D7630A1}" srcOrd="4" destOrd="0" presId="urn:microsoft.com/office/officeart/2005/8/layout/hierarchy4"/>
    <dgm:cxn modelId="{19817DC5-2352-D643-B95E-CC62F9E73F7C}" type="presParOf" srcId="{C68D6D3C-A331-4397-AA1D-3A6D2D7630A1}" destId="{6D565D2B-C102-4E0E-BEA1-1E896B6A84FE}" srcOrd="0" destOrd="0" presId="urn:microsoft.com/office/officeart/2005/8/layout/hierarchy4"/>
    <dgm:cxn modelId="{3DE3C5D6-3E37-0A48-AF6C-45A330640DFF}" type="presParOf" srcId="{C68D6D3C-A331-4397-AA1D-3A6D2D7630A1}" destId="{D4ACC996-3A9C-447F-8AF6-A52BCEB113AF}" srcOrd="1" destOrd="0" presId="urn:microsoft.com/office/officeart/2005/8/layout/hierarchy4"/>
    <dgm:cxn modelId="{F4D948FA-9D13-1F49-A7F2-CB140DDF1866}" type="presParOf" srcId="{C68D6D3C-A331-4397-AA1D-3A6D2D7630A1}" destId="{3D9CD613-EA2E-41F2-B746-BB0ECEDBF94A}" srcOrd="2" destOrd="0" presId="urn:microsoft.com/office/officeart/2005/8/layout/hierarchy4"/>
    <dgm:cxn modelId="{05ABBFFF-11C1-6E4D-8022-BF99CC2F96BE}" type="presParOf" srcId="{3D9CD613-EA2E-41F2-B746-BB0ECEDBF94A}" destId="{6DF852C5-EC28-44FD-A0CC-BE1EDE28FF6F}" srcOrd="0" destOrd="0" presId="urn:microsoft.com/office/officeart/2005/8/layout/hierarchy4"/>
    <dgm:cxn modelId="{144B1BB7-5F65-9F43-ACC1-4B3C536CC186}" type="presParOf" srcId="{6DF852C5-EC28-44FD-A0CC-BE1EDE28FF6F}" destId="{A369C484-9B01-4B10-BA61-6531A1702FF0}" srcOrd="0" destOrd="0" presId="urn:microsoft.com/office/officeart/2005/8/layout/hierarchy4"/>
    <dgm:cxn modelId="{8C3228D3-84AD-0645-884E-08334AB92BC2}" type="presParOf" srcId="{6DF852C5-EC28-44FD-A0CC-BE1EDE28FF6F}" destId="{838CD560-BE22-4522-9087-5454B64E000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01F706-1745-AB45-95E8-72F8BC60818D}" type="doc">
      <dgm:prSet loTypeId="urn:microsoft.com/office/officeart/2005/8/layout/hProcess9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2D373A6-5FD3-BF4A-B8AF-EB1F7BDB6590}">
      <dgm:prSet custT="1"/>
      <dgm:spPr/>
      <dgm:t>
        <a:bodyPr/>
        <a:lstStyle/>
        <a:p>
          <a:pPr rtl="0"/>
          <a:r>
            <a:rPr lang="en-US" sz="4400" smtClean="0"/>
            <a:t>Preprocessing</a:t>
          </a:r>
          <a:endParaRPr lang="en-US" sz="4400"/>
        </a:p>
      </dgm:t>
    </dgm:pt>
    <dgm:pt modelId="{A56C191F-9C89-3944-B411-5DDA05333763}" type="parTrans" cxnId="{1BA6F48F-DB36-8644-A604-8B6AD8CEC06F}">
      <dgm:prSet/>
      <dgm:spPr/>
      <dgm:t>
        <a:bodyPr/>
        <a:lstStyle/>
        <a:p>
          <a:endParaRPr lang="en-US" sz="2000"/>
        </a:p>
      </dgm:t>
    </dgm:pt>
    <dgm:pt modelId="{15480AB0-082A-A042-A95C-05C2E22CA1F8}" type="sibTrans" cxnId="{1BA6F48F-DB36-8644-A604-8B6AD8CEC06F}">
      <dgm:prSet/>
      <dgm:spPr/>
      <dgm:t>
        <a:bodyPr/>
        <a:lstStyle/>
        <a:p>
          <a:endParaRPr lang="en-US" sz="2000"/>
        </a:p>
      </dgm:t>
    </dgm:pt>
    <dgm:pt modelId="{67DAF8B4-CC91-874C-B9A0-0A929CE5B876}">
      <dgm:prSet custT="1"/>
      <dgm:spPr/>
      <dgm:t>
        <a:bodyPr/>
        <a:lstStyle/>
        <a:p>
          <a:pPr rtl="0"/>
          <a:r>
            <a:rPr lang="tr-TR" sz="3600" dirty="0" err="1" smtClean="0"/>
            <a:t>Regular</a:t>
          </a:r>
          <a:r>
            <a:rPr lang="tr-TR" sz="3600" dirty="0" smtClean="0"/>
            <a:t> </a:t>
          </a:r>
          <a:r>
            <a:rPr lang="tr-TR" sz="3600" dirty="0" err="1" smtClean="0"/>
            <a:t>sampling</a:t>
          </a:r>
          <a:endParaRPr lang="tr-TR" sz="3600" dirty="0"/>
        </a:p>
      </dgm:t>
    </dgm:pt>
    <dgm:pt modelId="{530E2A43-3935-C340-A399-07E22E133FF0}" type="parTrans" cxnId="{439DEE99-42EA-9544-A073-14F8805D4B74}">
      <dgm:prSet/>
      <dgm:spPr/>
      <dgm:t>
        <a:bodyPr/>
        <a:lstStyle/>
        <a:p>
          <a:endParaRPr lang="en-US" sz="2000"/>
        </a:p>
      </dgm:t>
    </dgm:pt>
    <dgm:pt modelId="{DBC89EAD-7782-D249-A042-633FAF5F9027}" type="sibTrans" cxnId="{439DEE99-42EA-9544-A073-14F8805D4B74}">
      <dgm:prSet/>
      <dgm:spPr/>
      <dgm:t>
        <a:bodyPr/>
        <a:lstStyle/>
        <a:p>
          <a:endParaRPr lang="en-US" sz="2000"/>
        </a:p>
      </dgm:t>
    </dgm:pt>
    <dgm:pt modelId="{54AA9199-B435-804F-87EB-99C3EB185F40}">
      <dgm:prSet custT="1"/>
      <dgm:spPr/>
      <dgm:t>
        <a:bodyPr/>
        <a:lstStyle/>
        <a:p>
          <a:pPr rtl="0"/>
          <a:r>
            <a:rPr lang="tr-TR" sz="4400" smtClean="0"/>
            <a:t>Filtering</a:t>
          </a:r>
          <a:endParaRPr lang="tr-TR" sz="4400"/>
        </a:p>
      </dgm:t>
    </dgm:pt>
    <dgm:pt modelId="{3D0A0818-08FB-9146-8CCE-6C9F4E1F81AA}" type="parTrans" cxnId="{B11C06CB-DCF0-9648-A1C9-342ADBC1A20C}">
      <dgm:prSet/>
      <dgm:spPr/>
      <dgm:t>
        <a:bodyPr/>
        <a:lstStyle/>
        <a:p>
          <a:endParaRPr lang="en-US" sz="2000"/>
        </a:p>
      </dgm:t>
    </dgm:pt>
    <dgm:pt modelId="{23FB1BA1-23A2-6645-9F1E-FDF2B5B316E3}" type="sibTrans" cxnId="{B11C06CB-DCF0-9648-A1C9-342ADBC1A20C}">
      <dgm:prSet/>
      <dgm:spPr/>
      <dgm:t>
        <a:bodyPr/>
        <a:lstStyle/>
        <a:p>
          <a:endParaRPr lang="en-US" sz="2000"/>
        </a:p>
      </dgm:t>
    </dgm:pt>
    <dgm:pt modelId="{8146CCDC-E6C0-224F-B02A-AB02A54FBAF3}">
      <dgm:prSet custT="1"/>
      <dgm:spPr/>
      <dgm:t>
        <a:bodyPr/>
        <a:lstStyle/>
        <a:p>
          <a:pPr rtl="0"/>
          <a:r>
            <a:rPr lang="en-US" sz="3600" smtClean="0"/>
            <a:t>Statistics</a:t>
          </a:r>
          <a:endParaRPr lang="en-US" sz="3600"/>
        </a:p>
      </dgm:t>
    </dgm:pt>
    <dgm:pt modelId="{9D8C6636-80B4-EF48-AB9D-CA359C5CD946}" type="parTrans" cxnId="{AC03919A-0082-9546-ADD3-0F7C1CA8EBE8}">
      <dgm:prSet/>
      <dgm:spPr/>
      <dgm:t>
        <a:bodyPr/>
        <a:lstStyle/>
        <a:p>
          <a:endParaRPr lang="en-US" sz="2000"/>
        </a:p>
      </dgm:t>
    </dgm:pt>
    <dgm:pt modelId="{7FD54877-3464-D045-AE1F-DFE8CC8B808B}" type="sibTrans" cxnId="{AC03919A-0082-9546-ADD3-0F7C1CA8EBE8}">
      <dgm:prSet/>
      <dgm:spPr/>
      <dgm:t>
        <a:bodyPr/>
        <a:lstStyle/>
        <a:p>
          <a:endParaRPr lang="en-US" sz="2000"/>
        </a:p>
      </dgm:t>
    </dgm:pt>
    <dgm:pt modelId="{9E0D8D99-30BF-124F-A5B0-76964DEC95AD}">
      <dgm:prSet custT="1"/>
      <dgm:spPr/>
      <dgm:t>
        <a:bodyPr/>
        <a:lstStyle/>
        <a:p>
          <a:pPr rtl="0"/>
          <a:r>
            <a:rPr lang="fr-FR" sz="3600" smtClean="0"/>
            <a:t>Outliers</a:t>
          </a:r>
          <a:endParaRPr lang="fr-FR" sz="3600"/>
        </a:p>
      </dgm:t>
    </dgm:pt>
    <dgm:pt modelId="{01CC0899-C6AF-0F4C-A965-C27686B4A007}" type="parTrans" cxnId="{09D23703-2A72-9047-BDF1-399DA7522DE0}">
      <dgm:prSet/>
      <dgm:spPr/>
      <dgm:t>
        <a:bodyPr/>
        <a:lstStyle/>
        <a:p>
          <a:endParaRPr lang="en-US" sz="2000"/>
        </a:p>
      </dgm:t>
    </dgm:pt>
    <dgm:pt modelId="{3D67049C-AC9D-BA49-89E1-990818CCC631}" type="sibTrans" cxnId="{09D23703-2A72-9047-BDF1-399DA7522DE0}">
      <dgm:prSet/>
      <dgm:spPr/>
      <dgm:t>
        <a:bodyPr/>
        <a:lstStyle/>
        <a:p>
          <a:endParaRPr lang="en-US" sz="2000"/>
        </a:p>
      </dgm:t>
    </dgm:pt>
    <dgm:pt modelId="{A3ADB877-A824-B745-AF75-710110BA7CD5}">
      <dgm:prSet custT="1"/>
      <dgm:spPr/>
      <dgm:t>
        <a:bodyPr/>
        <a:lstStyle/>
        <a:p>
          <a:pPr rtl="0"/>
          <a:r>
            <a:rPr lang="en-US" sz="4400" smtClean="0"/>
            <a:t>Feature space</a:t>
          </a:r>
          <a:endParaRPr lang="en-US" sz="4400"/>
        </a:p>
      </dgm:t>
    </dgm:pt>
    <dgm:pt modelId="{7F92603F-BCF7-C345-AE4C-370BADFDDEAE}" type="parTrans" cxnId="{99DD7B40-B580-4546-94B6-81A5458A7EAA}">
      <dgm:prSet/>
      <dgm:spPr/>
      <dgm:t>
        <a:bodyPr/>
        <a:lstStyle/>
        <a:p>
          <a:endParaRPr lang="en-US" sz="2000"/>
        </a:p>
      </dgm:t>
    </dgm:pt>
    <dgm:pt modelId="{241F0990-EDB7-A14A-8525-990618961CCF}" type="sibTrans" cxnId="{99DD7B40-B580-4546-94B6-81A5458A7EAA}">
      <dgm:prSet/>
      <dgm:spPr/>
      <dgm:t>
        <a:bodyPr/>
        <a:lstStyle/>
        <a:p>
          <a:endParaRPr lang="en-US" sz="2000"/>
        </a:p>
      </dgm:t>
    </dgm:pt>
    <dgm:pt modelId="{18D8A877-B835-DE4D-B466-BBA997CBA0A1}">
      <dgm:prSet custT="1"/>
      <dgm:spPr/>
      <dgm:t>
        <a:bodyPr/>
        <a:lstStyle/>
        <a:p>
          <a:pPr rtl="0"/>
          <a:r>
            <a:rPr lang="en-US" sz="3600" smtClean="0"/>
            <a:t>Weekly patterns</a:t>
          </a:r>
          <a:endParaRPr lang="en-US" sz="3600"/>
        </a:p>
      </dgm:t>
    </dgm:pt>
    <dgm:pt modelId="{E05F406B-6951-F440-A477-8E87C115DB56}" type="parTrans" cxnId="{EE11C2E4-E33F-EC45-ADE4-A7898A7F0B89}">
      <dgm:prSet/>
      <dgm:spPr/>
      <dgm:t>
        <a:bodyPr/>
        <a:lstStyle/>
        <a:p>
          <a:endParaRPr lang="en-US" sz="2000"/>
        </a:p>
      </dgm:t>
    </dgm:pt>
    <dgm:pt modelId="{176E61AE-2750-C74A-9365-5175011667EB}" type="sibTrans" cxnId="{EE11C2E4-E33F-EC45-ADE4-A7898A7F0B89}">
      <dgm:prSet/>
      <dgm:spPr/>
      <dgm:t>
        <a:bodyPr/>
        <a:lstStyle/>
        <a:p>
          <a:endParaRPr lang="en-US" sz="2000"/>
        </a:p>
      </dgm:t>
    </dgm:pt>
    <dgm:pt modelId="{CE212F24-155C-D34A-A0B4-D862DB6C9F47}">
      <dgm:prSet custT="1"/>
      <dgm:spPr/>
      <dgm:t>
        <a:bodyPr/>
        <a:lstStyle/>
        <a:p>
          <a:pPr rtl="0"/>
          <a:r>
            <a:rPr lang="en-US" sz="4400" smtClean="0"/>
            <a:t>Unsupervised clustering</a:t>
          </a:r>
          <a:endParaRPr lang="en-US" sz="4400"/>
        </a:p>
      </dgm:t>
    </dgm:pt>
    <dgm:pt modelId="{FB11806A-FE63-0C44-9E44-1825DA8B54FC}" type="parTrans" cxnId="{27EE5900-23D3-504F-A7CD-17AADADB6517}">
      <dgm:prSet/>
      <dgm:spPr/>
      <dgm:t>
        <a:bodyPr/>
        <a:lstStyle/>
        <a:p>
          <a:endParaRPr lang="en-US" sz="2000"/>
        </a:p>
      </dgm:t>
    </dgm:pt>
    <dgm:pt modelId="{61D36B73-8A30-554A-BFDA-FCF898F64198}" type="sibTrans" cxnId="{27EE5900-23D3-504F-A7CD-17AADADB6517}">
      <dgm:prSet/>
      <dgm:spPr/>
      <dgm:t>
        <a:bodyPr/>
        <a:lstStyle/>
        <a:p>
          <a:endParaRPr lang="en-US" sz="2000"/>
        </a:p>
      </dgm:t>
    </dgm:pt>
    <dgm:pt modelId="{48E4B953-253A-CD4A-BEF7-631C4F8DB261}">
      <dgm:prSet custT="1"/>
      <dgm:spPr/>
      <dgm:t>
        <a:bodyPr/>
        <a:lstStyle/>
        <a:p>
          <a:pPr rtl="0"/>
          <a:r>
            <a:rPr lang="en-US" sz="3600" smtClean="0"/>
            <a:t>k-means</a:t>
          </a:r>
          <a:endParaRPr lang="en-US" sz="3600"/>
        </a:p>
      </dgm:t>
    </dgm:pt>
    <dgm:pt modelId="{F4AB6A00-22AD-2244-9815-E9C902685809}" type="parTrans" cxnId="{2CBC672D-CC05-804D-8D64-46CCCD6E38F7}">
      <dgm:prSet/>
      <dgm:spPr/>
      <dgm:t>
        <a:bodyPr/>
        <a:lstStyle/>
        <a:p>
          <a:endParaRPr lang="en-US" sz="2000"/>
        </a:p>
      </dgm:t>
    </dgm:pt>
    <dgm:pt modelId="{5C9921EA-A6E9-E94A-A5D0-E9B1C00809A5}" type="sibTrans" cxnId="{2CBC672D-CC05-804D-8D64-46CCCD6E38F7}">
      <dgm:prSet/>
      <dgm:spPr/>
      <dgm:t>
        <a:bodyPr/>
        <a:lstStyle/>
        <a:p>
          <a:endParaRPr lang="en-US" sz="2000"/>
        </a:p>
      </dgm:t>
    </dgm:pt>
    <dgm:pt modelId="{C1B14772-662B-624E-8A9C-49B1BA224553}" type="pres">
      <dgm:prSet presAssocID="{7001F706-1745-AB45-95E8-72F8BC60818D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9C254D9-0F71-CA45-8842-33ECD2460987}" type="pres">
      <dgm:prSet presAssocID="{7001F706-1745-AB45-95E8-72F8BC60818D}" presName="arrow" presStyleLbl="bgShp" presStyleIdx="0" presStyleCnt="1"/>
      <dgm:spPr/>
      <dgm:t>
        <a:bodyPr/>
        <a:lstStyle/>
        <a:p>
          <a:endParaRPr lang="en-US"/>
        </a:p>
      </dgm:t>
    </dgm:pt>
    <dgm:pt modelId="{F1C66A0F-CEAF-4E40-BFE4-EA982D4EB50F}" type="pres">
      <dgm:prSet presAssocID="{7001F706-1745-AB45-95E8-72F8BC60818D}" presName="linearProcess" presStyleCnt="0"/>
      <dgm:spPr/>
      <dgm:t>
        <a:bodyPr/>
        <a:lstStyle/>
        <a:p>
          <a:endParaRPr lang="en-US"/>
        </a:p>
      </dgm:t>
    </dgm:pt>
    <dgm:pt modelId="{86A3CF79-D806-2E4B-B0FF-E6903471F435}" type="pres">
      <dgm:prSet presAssocID="{92D373A6-5FD3-BF4A-B8AF-EB1F7BDB6590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FD672-BA49-7B43-862A-22A681C058FD}" type="pres">
      <dgm:prSet presAssocID="{15480AB0-082A-A042-A95C-05C2E22CA1F8}" presName="sibTrans" presStyleCnt="0"/>
      <dgm:spPr/>
      <dgm:t>
        <a:bodyPr/>
        <a:lstStyle/>
        <a:p>
          <a:endParaRPr lang="en-US"/>
        </a:p>
      </dgm:t>
    </dgm:pt>
    <dgm:pt modelId="{FA02FBFC-4F1C-5442-9A14-75E3EABD4AF4}" type="pres">
      <dgm:prSet presAssocID="{54AA9199-B435-804F-87EB-99C3EB185F40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0C5B2B-95FD-8B4F-9A07-CFD0287FE552}" type="pres">
      <dgm:prSet presAssocID="{23FB1BA1-23A2-6645-9F1E-FDF2B5B316E3}" presName="sibTrans" presStyleCnt="0"/>
      <dgm:spPr/>
      <dgm:t>
        <a:bodyPr/>
        <a:lstStyle/>
        <a:p>
          <a:endParaRPr lang="en-US"/>
        </a:p>
      </dgm:t>
    </dgm:pt>
    <dgm:pt modelId="{9DD4FE80-499F-5E49-A769-B4B54AEE1A1B}" type="pres">
      <dgm:prSet presAssocID="{A3ADB877-A824-B745-AF75-710110BA7CD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126B1D-CD13-0848-8CC7-30E8A2C4E0AA}" type="pres">
      <dgm:prSet presAssocID="{241F0990-EDB7-A14A-8525-990618961CCF}" presName="sibTrans" presStyleCnt="0"/>
      <dgm:spPr/>
      <dgm:t>
        <a:bodyPr/>
        <a:lstStyle/>
        <a:p>
          <a:endParaRPr lang="en-US"/>
        </a:p>
      </dgm:t>
    </dgm:pt>
    <dgm:pt modelId="{82B766A9-430B-0E45-97E6-BBE610201EB8}" type="pres">
      <dgm:prSet presAssocID="{CE212F24-155C-D34A-A0B4-D862DB6C9F47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1C55EF-A95F-2B4E-B9C4-52098B0D2AAE}" type="presOf" srcId="{48E4B953-253A-CD4A-BEF7-631C4F8DB261}" destId="{82B766A9-430B-0E45-97E6-BBE610201EB8}" srcOrd="0" destOrd="1" presId="urn:microsoft.com/office/officeart/2005/8/layout/hProcess9"/>
    <dgm:cxn modelId="{B11C06CB-DCF0-9648-A1C9-342ADBC1A20C}" srcId="{7001F706-1745-AB45-95E8-72F8BC60818D}" destId="{54AA9199-B435-804F-87EB-99C3EB185F40}" srcOrd="1" destOrd="0" parTransId="{3D0A0818-08FB-9146-8CCE-6C9F4E1F81AA}" sibTransId="{23FB1BA1-23A2-6645-9F1E-FDF2B5B316E3}"/>
    <dgm:cxn modelId="{AC03919A-0082-9546-ADD3-0F7C1CA8EBE8}" srcId="{54AA9199-B435-804F-87EB-99C3EB185F40}" destId="{8146CCDC-E6C0-224F-B02A-AB02A54FBAF3}" srcOrd="0" destOrd="0" parTransId="{9D8C6636-80B4-EF48-AB9D-CA359C5CD946}" sibTransId="{7FD54877-3464-D045-AE1F-DFE8CC8B808B}"/>
    <dgm:cxn modelId="{27EE5900-23D3-504F-A7CD-17AADADB6517}" srcId="{7001F706-1745-AB45-95E8-72F8BC60818D}" destId="{CE212F24-155C-D34A-A0B4-D862DB6C9F47}" srcOrd="3" destOrd="0" parTransId="{FB11806A-FE63-0C44-9E44-1825DA8B54FC}" sibTransId="{61D36B73-8A30-554A-BFDA-FCF898F64198}"/>
    <dgm:cxn modelId="{B11980B1-4A0F-D745-97DA-75AE023EE500}" type="presOf" srcId="{A3ADB877-A824-B745-AF75-710110BA7CD5}" destId="{9DD4FE80-499F-5E49-A769-B4B54AEE1A1B}" srcOrd="0" destOrd="0" presId="urn:microsoft.com/office/officeart/2005/8/layout/hProcess9"/>
    <dgm:cxn modelId="{7BAD2D7D-4B3D-F84D-805D-83BB00EE83C0}" type="presOf" srcId="{CE212F24-155C-D34A-A0B4-D862DB6C9F47}" destId="{82B766A9-430B-0E45-97E6-BBE610201EB8}" srcOrd="0" destOrd="0" presId="urn:microsoft.com/office/officeart/2005/8/layout/hProcess9"/>
    <dgm:cxn modelId="{2CBC672D-CC05-804D-8D64-46CCCD6E38F7}" srcId="{CE212F24-155C-D34A-A0B4-D862DB6C9F47}" destId="{48E4B953-253A-CD4A-BEF7-631C4F8DB261}" srcOrd="0" destOrd="0" parTransId="{F4AB6A00-22AD-2244-9815-E9C902685809}" sibTransId="{5C9921EA-A6E9-E94A-A5D0-E9B1C00809A5}"/>
    <dgm:cxn modelId="{FDBC4C35-623A-174C-8502-D50466D80B71}" type="presOf" srcId="{7001F706-1745-AB45-95E8-72F8BC60818D}" destId="{C1B14772-662B-624E-8A9C-49B1BA224553}" srcOrd="0" destOrd="0" presId="urn:microsoft.com/office/officeart/2005/8/layout/hProcess9"/>
    <dgm:cxn modelId="{01117A6D-4CF6-E042-BF8E-F6723700CA2D}" type="presOf" srcId="{92D373A6-5FD3-BF4A-B8AF-EB1F7BDB6590}" destId="{86A3CF79-D806-2E4B-B0FF-E6903471F435}" srcOrd="0" destOrd="0" presId="urn:microsoft.com/office/officeart/2005/8/layout/hProcess9"/>
    <dgm:cxn modelId="{1BA6F48F-DB36-8644-A604-8B6AD8CEC06F}" srcId="{7001F706-1745-AB45-95E8-72F8BC60818D}" destId="{92D373A6-5FD3-BF4A-B8AF-EB1F7BDB6590}" srcOrd="0" destOrd="0" parTransId="{A56C191F-9C89-3944-B411-5DDA05333763}" sibTransId="{15480AB0-082A-A042-A95C-05C2E22CA1F8}"/>
    <dgm:cxn modelId="{063A6B22-CCAE-6C41-8E8C-D8183E2625C6}" type="presOf" srcId="{54AA9199-B435-804F-87EB-99C3EB185F40}" destId="{FA02FBFC-4F1C-5442-9A14-75E3EABD4AF4}" srcOrd="0" destOrd="0" presId="urn:microsoft.com/office/officeart/2005/8/layout/hProcess9"/>
    <dgm:cxn modelId="{9BA3D3E3-B39D-3845-892A-D08C7B593E5B}" type="presOf" srcId="{9E0D8D99-30BF-124F-A5B0-76964DEC95AD}" destId="{FA02FBFC-4F1C-5442-9A14-75E3EABD4AF4}" srcOrd="0" destOrd="2" presId="urn:microsoft.com/office/officeart/2005/8/layout/hProcess9"/>
    <dgm:cxn modelId="{99DD7B40-B580-4546-94B6-81A5458A7EAA}" srcId="{7001F706-1745-AB45-95E8-72F8BC60818D}" destId="{A3ADB877-A824-B745-AF75-710110BA7CD5}" srcOrd="2" destOrd="0" parTransId="{7F92603F-BCF7-C345-AE4C-370BADFDDEAE}" sibTransId="{241F0990-EDB7-A14A-8525-990618961CCF}"/>
    <dgm:cxn modelId="{4157960D-AA4C-7749-AE5F-D156DDAF840E}" type="presOf" srcId="{67DAF8B4-CC91-874C-B9A0-0A929CE5B876}" destId="{86A3CF79-D806-2E4B-B0FF-E6903471F435}" srcOrd="0" destOrd="1" presId="urn:microsoft.com/office/officeart/2005/8/layout/hProcess9"/>
    <dgm:cxn modelId="{EE11C2E4-E33F-EC45-ADE4-A7898A7F0B89}" srcId="{A3ADB877-A824-B745-AF75-710110BA7CD5}" destId="{18D8A877-B835-DE4D-B466-BBA997CBA0A1}" srcOrd="0" destOrd="0" parTransId="{E05F406B-6951-F440-A477-8E87C115DB56}" sibTransId="{176E61AE-2750-C74A-9365-5175011667EB}"/>
    <dgm:cxn modelId="{439DEE99-42EA-9544-A073-14F8805D4B74}" srcId="{92D373A6-5FD3-BF4A-B8AF-EB1F7BDB6590}" destId="{67DAF8B4-CC91-874C-B9A0-0A929CE5B876}" srcOrd="0" destOrd="0" parTransId="{530E2A43-3935-C340-A399-07E22E133FF0}" sibTransId="{DBC89EAD-7782-D249-A042-633FAF5F9027}"/>
    <dgm:cxn modelId="{09D23703-2A72-9047-BDF1-399DA7522DE0}" srcId="{54AA9199-B435-804F-87EB-99C3EB185F40}" destId="{9E0D8D99-30BF-124F-A5B0-76964DEC95AD}" srcOrd="1" destOrd="0" parTransId="{01CC0899-C6AF-0F4C-A965-C27686B4A007}" sibTransId="{3D67049C-AC9D-BA49-89E1-990818CCC631}"/>
    <dgm:cxn modelId="{23D59360-C54C-2341-AE56-A6B5C3FD4220}" type="presOf" srcId="{8146CCDC-E6C0-224F-B02A-AB02A54FBAF3}" destId="{FA02FBFC-4F1C-5442-9A14-75E3EABD4AF4}" srcOrd="0" destOrd="1" presId="urn:microsoft.com/office/officeart/2005/8/layout/hProcess9"/>
    <dgm:cxn modelId="{C6E955FC-CA5C-454C-A0D0-2C256CE85619}" type="presOf" srcId="{18D8A877-B835-DE4D-B466-BBA997CBA0A1}" destId="{9DD4FE80-499F-5E49-A769-B4B54AEE1A1B}" srcOrd="0" destOrd="1" presId="urn:microsoft.com/office/officeart/2005/8/layout/hProcess9"/>
    <dgm:cxn modelId="{C349859B-24EA-C341-A480-0A0666132505}" type="presParOf" srcId="{C1B14772-662B-624E-8A9C-49B1BA224553}" destId="{49C254D9-0F71-CA45-8842-33ECD2460987}" srcOrd="0" destOrd="0" presId="urn:microsoft.com/office/officeart/2005/8/layout/hProcess9"/>
    <dgm:cxn modelId="{2688A07E-6116-1E44-94BF-594B1515393E}" type="presParOf" srcId="{C1B14772-662B-624E-8A9C-49B1BA224553}" destId="{F1C66A0F-CEAF-4E40-BFE4-EA982D4EB50F}" srcOrd="1" destOrd="0" presId="urn:microsoft.com/office/officeart/2005/8/layout/hProcess9"/>
    <dgm:cxn modelId="{3E2AA504-D7B8-394F-BDFC-359E21D11CA0}" type="presParOf" srcId="{F1C66A0F-CEAF-4E40-BFE4-EA982D4EB50F}" destId="{86A3CF79-D806-2E4B-B0FF-E6903471F435}" srcOrd="0" destOrd="0" presId="urn:microsoft.com/office/officeart/2005/8/layout/hProcess9"/>
    <dgm:cxn modelId="{400DDED0-3DE1-0847-811A-9CF38D3E2A4B}" type="presParOf" srcId="{F1C66A0F-CEAF-4E40-BFE4-EA982D4EB50F}" destId="{8A6FD672-BA49-7B43-862A-22A681C058FD}" srcOrd="1" destOrd="0" presId="urn:microsoft.com/office/officeart/2005/8/layout/hProcess9"/>
    <dgm:cxn modelId="{142F93C1-38AF-7749-936B-D6137915F37B}" type="presParOf" srcId="{F1C66A0F-CEAF-4E40-BFE4-EA982D4EB50F}" destId="{FA02FBFC-4F1C-5442-9A14-75E3EABD4AF4}" srcOrd="2" destOrd="0" presId="urn:microsoft.com/office/officeart/2005/8/layout/hProcess9"/>
    <dgm:cxn modelId="{F06CB06C-308F-7E4B-8C1B-0C830C015E68}" type="presParOf" srcId="{F1C66A0F-CEAF-4E40-BFE4-EA982D4EB50F}" destId="{CB0C5B2B-95FD-8B4F-9A07-CFD0287FE552}" srcOrd="3" destOrd="0" presId="urn:microsoft.com/office/officeart/2005/8/layout/hProcess9"/>
    <dgm:cxn modelId="{A78F251B-D7BF-1A4F-809A-1555CA62535A}" type="presParOf" srcId="{F1C66A0F-CEAF-4E40-BFE4-EA982D4EB50F}" destId="{9DD4FE80-499F-5E49-A769-B4B54AEE1A1B}" srcOrd="4" destOrd="0" presId="urn:microsoft.com/office/officeart/2005/8/layout/hProcess9"/>
    <dgm:cxn modelId="{1C6712CE-A654-D845-878A-0705C5FD5FDE}" type="presParOf" srcId="{F1C66A0F-CEAF-4E40-BFE4-EA982D4EB50F}" destId="{F5126B1D-CD13-0848-8CC7-30E8A2C4E0AA}" srcOrd="5" destOrd="0" presId="urn:microsoft.com/office/officeart/2005/8/layout/hProcess9"/>
    <dgm:cxn modelId="{053D578B-0FE4-194A-9865-800CDEC90E01}" type="presParOf" srcId="{F1C66A0F-CEAF-4E40-BFE4-EA982D4EB50F}" destId="{82B766A9-430B-0E45-97E6-BBE610201EB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7E5B18-CDF1-3842-95D0-B941AC3C5981}" type="doc">
      <dgm:prSet loTypeId="urn:microsoft.com/office/officeart/2005/8/layout/h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900A05-7C96-9547-9B9B-6CC991AC5470}">
      <dgm:prSet phldrT="[Text]" custT="1"/>
      <dgm:spPr/>
      <dgm:t>
        <a:bodyPr/>
        <a:lstStyle/>
        <a:p>
          <a:r>
            <a:rPr lang="en-US" sz="4800" b="0" dirty="0" smtClean="0"/>
            <a:t>1.2.0 </a:t>
          </a:r>
        </a:p>
        <a:p>
          <a:r>
            <a:rPr lang="en-US" sz="4800" b="0" dirty="0" smtClean="0"/>
            <a:t>2014/12/18</a:t>
          </a:r>
          <a:endParaRPr lang="en-US" sz="4800" b="0" dirty="0"/>
        </a:p>
      </dgm:t>
    </dgm:pt>
    <dgm:pt modelId="{7C9DB07D-6AE2-024D-A2BC-B39FDBDB50D5}" type="parTrans" cxnId="{1AF46F86-642D-2D47-9A50-2314B44162EE}">
      <dgm:prSet/>
      <dgm:spPr/>
      <dgm:t>
        <a:bodyPr/>
        <a:lstStyle/>
        <a:p>
          <a:endParaRPr lang="en-US" sz="1200"/>
        </a:p>
      </dgm:t>
    </dgm:pt>
    <dgm:pt modelId="{88452827-B0BB-374F-88E9-769E1F6E35E2}" type="sibTrans" cxnId="{1AF46F86-642D-2D47-9A50-2314B44162EE}">
      <dgm:prSet/>
      <dgm:spPr/>
      <dgm:t>
        <a:bodyPr/>
        <a:lstStyle/>
        <a:p>
          <a:endParaRPr lang="en-US" sz="1200"/>
        </a:p>
      </dgm:t>
    </dgm:pt>
    <dgm:pt modelId="{E24EE8D8-4EBA-A948-B7BD-4C25CE7228D0}">
      <dgm:prSet phldrT="[Text]" custT="1"/>
      <dgm:spPr/>
      <dgm:t>
        <a:bodyPr/>
        <a:lstStyle/>
        <a:p>
          <a:r>
            <a:rPr lang="en-US" sz="3600" dirty="0" smtClean="0"/>
            <a:t>K-means</a:t>
          </a:r>
          <a:endParaRPr lang="en-US" sz="3600" dirty="0"/>
        </a:p>
      </dgm:t>
    </dgm:pt>
    <dgm:pt modelId="{9BBF4AF3-2956-6046-B73D-4E6113F865CF}" type="parTrans" cxnId="{E7292BDD-E787-754A-94C3-979F566ABD10}">
      <dgm:prSet/>
      <dgm:spPr/>
      <dgm:t>
        <a:bodyPr/>
        <a:lstStyle/>
        <a:p>
          <a:endParaRPr lang="en-US" sz="1200"/>
        </a:p>
      </dgm:t>
    </dgm:pt>
    <dgm:pt modelId="{0E4B3BB8-0879-D743-8392-4B65CACFED5C}" type="sibTrans" cxnId="{E7292BDD-E787-754A-94C3-979F566ABD10}">
      <dgm:prSet/>
      <dgm:spPr/>
      <dgm:t>
        <a:bodyPr/>
        <a:lstStyle/>
        <a:p>
          <a:endParaRPr lang="en-US" sz="1200"/>
        </a:p>
      </dgm:t>
    </dgm:pt>
    <dgm:pt modelId="{AA6F36FA-D992-BF4E-AD4A-105A8684596D}">
      <dgm:prSet phldrT="[Text]" custT="1"/>
      <dgm:spPr/>
      <dgm:t>
        <a:bodyPr/>
        <a:lstStyle/>
        <a:p>
          <a:r>
            <a:rPr lang="en-US" sz="4800" b="0" dirty="0" smtClean="0"/>
            <a:t>1.5.0 </a:t>
          </a:r>
        </a:p>
        <a:p>
          <a:r>
            <a:rPr lang="en-US" sz="4800" b="0" dirty="0" smtClean="0"/>
            <a:t>2015/09/15</a:t>
          </a:r>
          <a:endParaRPr lang="en-US" sz="4800" b="0" dirty="0"/>
        </a:p>
      </dgm:t>
    </dgm:pt>
    <dgm:pt modelId="{68E3DC0E-3A34-E548-B645-F8C6939FE231}" type="parTrans" cxnId="{A78103FD-2ABC-7D41-8E1C-B1E2ACFEA218}">
      <dgm:prSet/>
      <dgm:spPr/>
      <dgm:t>
        <a:bodyPr/>
        <a:lstStyle/>
        <a:p>
          <a:endParaRPr lang="en-US" sz="1200"/>
        </a:p>
      </dgm:t>
    </dgm:pt>
    <dgm:pt modelId="{070DA50C-D0A2-4A42-B416-CE152473A4DA}" type="sibTrans" cxnId="{A78103FD-2ABC-7D41-8E1C-B1E2ACFEA218}">
      <dgm:prSet/>
      <dgm:spPr/>
      <dgm:t>
        <a:bodyPr/>
        <a:lstStyle/>
        <a:p>
          <a:endParaRPr lang="en-US" sz="1200"/>
        </a:p>
      </dgm:t>
    </dgm:pt>
    <dgm:pt modelId="{B634073F-856D-734C-94F2-CE72A0F6B08D}">
      <dgm:prSet phldrT="[Text]" custT="1"/>
      <dgm:spPr/>
      <dgm:t>
        <a:bodyPr/>
        <a:lstStyle/>
        <a:p>
          <a:r>
            <a:rPr lang="en-US" sz="3600" dirty="0" smtClean="0"/>
            <a:t>K-means</a:t>
          </a:r>
          <a:endParaRPr lang="en-US" sz="3600" dirty="0"/>
        </a:p>
      </dgm:t>
    </dgm:pt>
    <dgm:pt modelId="{5D238819-04B1-CC45-9BC4-80C243E2043E}" type="parTrans" cxnId="{A8F3FA06-6D12-B04A-A3DC-401D0B95AF6B}">
      <dgm:prSet/>
      <dgm:spPr/>
      <dgm:t>
        <a:bodyPr/>
        <a:lstStyle/>
        <a:p>
          <a:endParaRPr lang="en-US" sz="1200"/>
        </a:p>
      </dgm:t>
    </dgm:pt>
    <dgm:pt modelId="{07D88691-F56F-4B41-A519-E389B726B0E0}" type="sibTrans" cxnId="{A8F3FA06-6D12-B04A-A3DC-401D0B95AF6B}">
      <dgm:prSet/>
      <dgm:spPr/>
      <dgm:t>
        <a:bodyPr/>
        <a:lstStyle/>
        <a:p>
          <a:endParaRPr lang="en-US" sz="1200"/>
        </a:p>
      </dgm:t>
    </dgm:pt>
    <dgm:pt modelId="{7C8FA568-D6E8-7545-AF8E-CAC0CB8DB893}">
      <dgm:prSet phldrT="[Text]" custT="1"/>
      <dgm:spPr/>
      <dgm:t>
        <a:bodyPr/>
        <a:lstStyle/>
        <a:p>
          <a:r>
            <a:rPr lang="en-US" sz="4800" b="0" dirty="0" smtClean="0"/>
            <a:t>1.6.0 </a:t>
          </a:r>
        </a:p>
        <a:p>
          <a:r>
            <a:rPr lang="en-US" sz="4800" b="0" dirty="0" smtClean="0"/>
            <a:t>2016/01/04</a:t>
          </a:r>
          <a:endParaRPr lang="en-US" sz="4800" b="0" dirty="0"/>
        </a:p>
      </dgm:t>
    </dgm:pt>
    <dgm:pt modelId="{AB02D58B-B2CE-374B-B04D-9BB744EA1870}" type="parTrans" cxnId="{BC6203A7-AB77-484A-B9C2-2852D5522A52}">
      <dgm:prSet/>
      <dgm:spPr/>
      <dgm:t>
        <a:bodyPr/>
        <a:lstStyle/>
        <a:p>
          <a:endParaRPr lang="en-US" sz="1200"/>
        </a:p>
      </dgm:t>
    </dgm:pt>
    <dgm:pt modelId="{92671444-205D-FB4B-9A7A-FD612A5455E9}" type="sibTrans" cxnId="{BC6203A7-AB77-484A-B9C2-2852D5522A52}">
      <dgm:prSet/>
      <dgm:spPr/>
      <dgm:t>
        <a:bodyPr/>
        <a:lstStyle/>
        <a:p>
          <a:endParaRPr lang="en-US" sz="1200"/>
        </a:p>
      </dgm:t>
    </dgm:pt>
    <dgm:pt modelId="{D1C795C3-BF8F-1041-B5ED-E802928CAF4D}">
      <dgm:prSet phldrT="[Text]" custT="1"/>
      <dgm:spPr/>
      <dgm:t>
        <a:bodyPr/>
        <a:lstStyle/>
        <a:p>
          <a:r>
            <a:rPr lang="en-US" sz="3600" dirty="0" smtClean="0"/>
            <a:t>K-means</a:t>
          </a:r>
          <a:endParaRPr lang="en-US" sz="3600" dirty="0"/>
        </a:p>
      </dgm:t>
    </dgm:pt>
    <dgm:pt modelId="{6C263CFE-03CB-AE4F-8459-2C7012784713}" type="parTrans" cxnId="{95DB01F6-42A3-FF4F-9503-CA6FA4FE39D6}">
      <dgm:prSet/>
      <dgm:spPr/>
      <dgm:t>
        <a:bodyPr/>
        <a:lstStyle/>
        <a:p>
          <a:endParaRPr lang="en-US" sz="1200"/>
        </a:p>
      </dgm:t>
    </dgm:pt>
    <dgm:pt modelId="{45B781A8-86AA-F240-8F5A-C021BD23F400}" type="sibTrans" cxnId="{95DB01F6-42A3-FF4F-9503-CA6FA4FE39D6}">
      <dgm:prSet/>
      <dgm:spPr/>
      <dgm:t>
        <a:bodyPr/>
        <a:lstStyle/>
        <a:p>
          <a:endParaRPr lang="en-US" sz="1200"/>
        </a:p>
      </dgm:t>
    </dgm:pt>
    <dgm:pt modelId="{694D9852-DB5D-C743-ADFD-C2EE61A2E75D}">
      <dgm:prSet phldrT="[Text]" custT="1"/>
      <dgm:spPr/>
      <dgm:t>
        <a:bodyPr/>
        <a:lstStyle/>
        <a:p>
          <a:r>
            <a:rPr lang="en-US" sz="3600" dirty="0" smtClean="0"/>
            <a:t>Gaussian mixture</a:t>
          </a:r>
          <a:endParaRPr lang="en-US" sz="3600" dirty="0"/>
        </a:p>
      </dgm:t>
    </dgm:pt>
    <dgm:pt modelId="{B0571701-AFF0-4148-B4F5-F54A2BDB4FCA}" type="parTrans" cxnId="{44B2CB40-D818-E149-BB32-F41CD176A419}">
      <dgm:prSet/>
      <dgm:spPr/>
      <dgm:t>
        <a:bodyPr/>
        <a:lstStyle/>
        <a:p>
          <a:endParaRPr lang="en-US" sz="1200"/>
        </a:p>
      </dgm:t>
    </dgm:pt>
    <dgm:pt modelId="{F60A83FC-12B6-914D-A450-D14675C5DC47}" type="sibTrans" cxnId="{44B2CB40-D818-E149-BB32-F41CD176A419}">
      <dgm:prSet/>
      <dgm:spPr/>
      <dgm:t>
        <a:bodyPr/>
        <a:lstStyle/>
        <a:p>
          <a:endParaRPr lang="en-US" sz="1200"/>
        </a:p>
      </dgm:t>
    </dgm:pt>
    <dgm:pt modelId="{16B0EBB9-E4BD-2A40-A7B1-15CF5795C61B}">
      <dgm:prSet phldrT="[Text]" custT="1"/>
      <dgm:spPr/>
      <dgm:t>
        <a:bodyPr/>
        <a:lstStyle/>
        <a:p>
          <a:r>
            <a:rPr lang="en-US" sz="3600" dirty="0" smtClean="0"/>
            <a:t>Power iteration allocation </a:t>
          </a:r>
          <a:endParaRPr lang="en-US" sz="3600" dirty="0"/>
        </a:p>
      </dgm:t>
    </dgm:pt>
    <dgm:pt modelId="{5612C31B-3F4A-AB48-ACCE-E6AA7E2CB1E2}" type="parTrans" cxnId="{D08C4DAB-AEA0-CA45-BA34-A4390E814766}">
      <dgm:prSet/>
      <dgm:spPr/>
      <dgm:t>
        <a:bodyPr/>
        <a:lstStyle/>
        <a:p>
          <a:endParaRPr lang="en-US" sz="1200"/>
        </a:p>
      </dgm:t>
    </dgm:pt>
    <dgm:pt modelId="{5DF45899-113F-FC47-BA00-E2F96402854F}" type="sibTrans" cxnId="{D08C4DAB-AEA0-CA45-BA34-A4390E814766}">
      <dgm:prSet/>
      <dgm:spPr/>
      <dgm:t>
        <a:bodyPr/>
        <a:lstStyle/>
        <a:p>
          <a:endParaRPr lang="en-US" sz="1200"/>
        </a:p>
      </dgm:t>
    </dgm:pt>
    <dgm:pt modelId="{888FCC98-3BE1-C245-A42D-A06004E20932}">
      <dgm:prSet phldrT="[Text]" custT="1"/>
      <dgm:spPr/>
      <dgm:t>
        <a:bodyPr/>
        <a:lstStyle/>
        <a:p>
          <a:r>
            <a:rPr lang="en-US" sz="3600" dirty="0" smtClean="0"/>
            <a:t>Latent </a:t>
          </a:r>
          <a:r>
            <a:rPr lang="en-US" sz="3600" dirty="0" err="1" smtClean="0"/>
            <a:t>Dirichlet</a:t>
          </a:r>
          <a:r>
            <a:rPr lang="en-US" sz="3600" dirty="0" smtClean="0"/>
            <a:t> allocation (LDA)</a:t>
          </a:r>
          <a:endParaRPr lang="en-US" sz="3600" dirty="0"/>
        </a:p>
      </dgm:t>
    </dgm:pt>
    <dgm:pt modelId="{BDAB67E3-42C9-584A-9140-9F6358E67B0B}" type="parTrans" cxnId="{29919E75-6B92-2C48-8F4E-8F58516ABFC6}">
      <dgm:prSet/>
      <dgm:spPr/>
      <dgm:t>
        <a:bodyPr/>
        <a:lstStyle/>
        <a:p>
          <a:endParaRPr lang="en-US" sz="1200"/>
        </a:p>
      </dgm:t>
    </dgm:pt>
    <dgm:pt modelId="{B26C7025-8C8B-9D42-AB5B-8007A128FF1F}" type="sibTrans" cxnId="{29919E75-6B92-2C48-8F4E-8F58516ABFC6}">
      <dgm:prSet/>
      <dgm:spPr/>
      <dgm:t>
        <a:bodyPr/>
        <a:lstStyle/>
        <a:p>
          <a:endParaRPr lang="en-US" sz="1200"/>
        </a:p>
      </dgm:t>
    </dgm:pt>
    <dgm:pt modelId="{0ACC3732-4D8B-514A-8A83-B73BEAB6AEA1}">
      <dgm:prSet phldrT="[Text]" custT="1"/>
      <dgm:spPr/>
      <dgm:t>
        <a:bodyPr/>
        <a:lstStyle/>
        <a:p>
          <a:r>
            <a:rPr lang="en-US" sz="3600" dirty="0" smtClean="0"/>
            <a:t>Bisecting K-means</a:t>
          </a:r>
          <a:endParaRPr lang="en-US" sz="3600" dirty="0"/>
        </a:p>
      </dgm:t>
    </dgm:pt>
    <dgm:pt modelId="{0BE620FF-3FCF-AD4A-8E91-F0A24BB63C14}" type="parTrans" cxnId="{D34B3475-6CB9-7145-BC70-C1F8F1785C21}">
      <dgm:prSet/>
      <dgm:spPr/>
      <dgm:t>
        <a:bodyPr/>
        <a:lstStyle/>
        <a:p>
          <a:endParaRPr lang="en-US" sz="1200"/>
        </a:p>
      </dgm:t>
    </dgm:pt>
    <dgm:pt modelId="{22E003B4-788F-7247-8554-1A429FA5FC86}" type="sibTrans" cxnId="{D34B3475-6CB9-7145-BC70-C1F8F1785C21}">
      <dgm:prSet/>
      <dgm:spPr/>
      <dgm:t>
        <a:bodyPr/>
        <a:lstStyle/>
        <a:p>
          <a:endParaRPr lang="en-US" sz="1200"/>
        </a:p>
      </dgm:t>
    </dgm:pt>
    <dgm:pt modelId="{13331D58-7D50-F24A-98DA-8576DDB3F9FF}">
      <dgm:prSet phldrT="[Text]" custT="1"/>
      <dgm:spPr/>
      <dgm:t>
        <a:bodyPr/>
        <a:lstStyle/>
        <a:p>
          <a:r>
            <a:rPr lang="en-US" sz="3600" dirty="0" smtClean="0"/>
            <a:t>Streaming K-means</a:t>
          </a:r>
          <a:endParaRPr lang="en-US" sz="3600" dirty="0"/>
        </a:p>
      </dgm:t>
    </dgm:pt>
    <dgm:pt modelId="{9179813A-2277-DF40-B018-7CE4E615F9DC}" type="parTrans" cxnId="{C02A3D2E-73EC-F447-B6A6-CE2342D626F2}">
      <dgm:prSet/>
      <dgm:spPr/>
      <dgm:t>
        <a:bodyPr/>
        <a:lstStyle/>
        <a:p>
          <a:endParaRPr lang="en-US" sz="1200"/>
        </a:p>
      </dgm:t>
    </dgm:pt>
    <dgm:pt modelId="{B18C8975-16ED-344D-830E-122B61D2C091}" type="sibTrans" cxnId="{C02A3D2E-73EC-F447-B6A6-CE2342D626F2}">
      <dgm:prSet/>
      <dgm:spPr/>
      <dgm:t>
        <a:bodyPr/>
        <a:lstStyle/>
        <a:p>
          <a:endParaRPr lang="en-US" sz="1200"/>
        </a:p>
      </dgm:t>
    </dgm:pt>
    <dgm:pt modelId="{771C57D6-4B69-374B-9826-ABC0F5096321}">
      <dgm:prSet custT="1"/>
      <dgm:spPr/>
      <dgm:t>
        <a:bodyPr/>
        <a:lstStyle/>
        <a:p>
          <a:r>
            <a:rPr lang="en-US" sz="3600" smtClean="0"/>
            <a:t>Gaussian mixture</a:t>
          </a:r>
          <a:endParaRPr lang="en-US" sz="3600" dirty="0"/>
        </a:p>
      </dgm:t>
    </dgm:pt>
    <dgm:pt modelId="{44B1DEBE-B67F-6B4F-983E-05052591178F}" type="parTrans" cxnId="{8B100639-144F-7C43-A4F6-C5D0EB2D276F}">
      <dgm:prSet/>
      <dgm:spPr/>
      <dgm:t>
        <a:bodyPr/>
        <a:lstStyle/>
        <a:p>
          <a:endParaRPr lang="en-US" sz="1200"/>
        </a:p>
      </dgm:t>
    </dgm:pt>
    <dgm:pt modelId="{6654BBCD-9A6A-924A-8FD0-B019E8EF4305}" type="sibTrans" cxnId="{8B100639-144F-7C43-A4F6-C5D0EB2D276F}">
      <dgm:prSet/>
      <dgm:spPr/>
      <dgm:t>
        <a:bodyPr/>
        <a:lstStyle/>
        <a:p>
          <a:endParaRPr lang="en-US" sz="1200"/>
        </a:p>
      </dgm:t>
    </dgm:pt>
    <dgm:pt modelId="{1B88D676-BA3A-1A4A-92F3-4181AAE64703}">
      <dgm:prSet custT="1"/>
      <dgm:spPr/>
      <dgm:t>
        <a:bodyPr/>
        <a:lstStyle/>
        <a:p>
          <a:r>
            <a:rPr lang="en-US" sz="3600" smtClean="0"/>
            <a:t>Power iteration allocation </a:t>
          </a:r>
          <a:endParaRPr lang="en-US" sz="3600" dirty="0"/>
        </a:p>
      </dgm:t>
    </dgm:pt>
    <dgm:pt modelId="{4E53CB4E-BA42-5C4B-A13A-CF0F39F90449}" type="parTrans" cxnId="{51AD71CA-05CD-844B-AA97-96FC2B3FCA05}">
      <dgm:prSet/>
      <dgm:spPr/>
      <dgm:t>
        <a:bodyPr/>
        <a:lstStyle/>
        <a:p>
          <a:endParaRPr lang="en-US" sz="1200"/>
        </a:p>
      </dgm:t>
    </dgm:pt>
    <dgm:pt modelId="{B4541594-3919-AA48-81D2-B6926B5B2FA2}" type="sibTrans" cxnId="{51AD71CA-05CD-844B-AA97-96FC2B3FCA05}">
      <dgm:prSet/>
      <dgm:spPr/>
      <dgm:t>
        <a:bodyPr/>
        <a:lstStyle/>
        <a:p>
          <a:endParaRPr lang="en-US" sz="1200"/>
        </a:p>
      </dgm:t>
    </dgm:pt>
    <dgm:pt modelId="{78D1D392-0006-3042-B034-D704F8A39A8F}">
      <dgm:prSet custT="1"/>
      <dgm:spPr/>
      <dgm:t>
        <a:bodyPr/>
        <a:lstStyle/>
        <a:p>
          <a:r>
            <a:rPr lang="en-US" sz="3600" smtClean="0"/>
            <a:t>Latent Dirichlet allocation (LDA)</a:t>
          </a:r>
          <a:endParaRPr lang="en-US" sz="3600" dirty="0"/>
        </a:p>
      </dgm:t>
    </dgm:pt>
    <dgm:pt modelId="{1A928F84-BA41-7A4C-8925-355EE50D9A1B}" type="parTrans" cxnId="{0057582C-0B51-0B41-AD7E-1F6DD10B51D1}">
      <dgm:prSet/>
      <dgm:spPr/>
      <dgm:t>
        <a:bodyPr/>
        <a:lstStyle/>
        <a:p>
          <a:endParaRPr lang="en-US" sz="1200"/>
        </a:p>
      </dgm:t>
    </dgm:pt>
    <dgm:pt modelId="{B7ADBCC6-A1C7-754B-B382-999875E4A856}" type="sibTrans" cxnId="{0057582C-0B51-0B41-AD7E-1F6DD10B51D1}">
      <dgm:prSet/>
      <dgm:spPr/>
      <dgm:t>
        <a:bodyPr/>
        <a:lstStyle/>
        <a:p>
          <a:endParaRPr lang="en-US" sz="1200"/>
        </a:p>
      </dgm:t>
    </dgm:pt>
    <dgm:pt modelId="{8FE92B88-55E0-1144-978D-757E3C059B8D}">
      <dgm:prSet custT="1"/>
      <dgm:spPr/>
      <dgm:t>
        <a:bodyPr/>
        <a:lstStyle/>
        <a:p>
          <a:r>
            <a:rPr lang="en-US" sz="3600" dirty="0" smtClean="0"/>
            <a:t>Streaming K-mean</a:t>
          </a:r>
          <a:endParaRPr lang="en-US" sz="3600" dirty="0"/>
        </a:p>
      </dgm:t>
    </dgm:pt>
    <dgm:pt modelId="{3BB5FC42-345D-8F43-9E35-5D0F149E91C4}" type="parTrans" cxnId="{5F52EDFB-D963-1E4C-99F7-C5236850616F}">
      <dgm:prSet/>
      <dgm:spPr/>
      <dgm:t>
        <a:bodyPr/>
        <a:lstStyle/>
        <a:p>
          <a:endParaRPr lang="en-US" sz="1200"/>
        </a:p>
      </dgm:t>
    </dgm:pt>
    <dgm:pt modelId="{F7E6976F-484E-3F4B-AD69-EA5DF24F86C2}" type="sibTrans" cxnId="{5F52EDFB-D963-1E4C-99F7-C5236850616F}">
      <dgm:prSet/>
      <dgm:spPr/>
      <dgm:t>
        <a:bodyPr/>
        <a:lstStyle/>
        <a:p>
          <a:endParaRPr lang="en-US" sz="1200"/>
        </a:p>
      </dgm:t>
    </dgm:pt>
    <dgm:pt modelId="{EC389BA9-9DCE-4649-87DD-14E55AD99C11}" type="pres">
      <dgm:prSet presAssocID="{3A7E5B18-CDF1-3842-95D0-B941AC3C598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20F25B-3A75-664B-8E54-FB05F8F4FE19}" type="pres">
      <dgm:prSet presAssocID="{09900A05-7C96-9547-9B9B-6CC991AC5470}" presName="composite" presStyleCnt="0"/>
      <dgm:spPr/>
    </dgm:pt>
    <dgm:pt modelId="{2BAA086D-7311-8C4E-BC27-B0D453754CA2}" type="pres">
      <dgm:prSet presAssocID="{09900A05-7C96-9547-9B9B-6CC991AC547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F6258-2911-FB4F-AB61-711835E14594}" type="pres">
      <dgm:prSet presAssocID="{09900A05-7C96-9547-9B9B-6CC991AC5470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D7E371-5D2D-BE47-BF98-1DDA96D5AF45}" type="pres">
      <dgm:prSet presAssocID="{88452827-B0BB-374F-88E9-769E1F6E35E2}" presName="space" presStyleCnt="0"/>
      <dgm:spPr/>
    </dgm:pt>
    <dgm:pt modelId="{9CDFD7A2-FB15-D645-999F-861AA5FF42FA}" type="pres">
      <dgm:prSet presAssocID="{AA6F36FA-D992-BF4E-AD4A-105A8684596D}" presName="composite" presStyleCnt="0"/>
      <dgm:spPr/>
    </dgm:pt>
    <dgm:pt modelId="{09AAAF90-C999-3846-981D-929F496D9AB6}" type="pres">
      <dgm:prSet presAssocID="{AA6F36FA-D992-BF4E-AD4A-105A8684596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8766AB-5F6A-D443-8243-2199C8FC69AB}" type="pres">
      <dgm:prSet presAssocID="{AA6F36FA-D992-BF4E-AD4A-105A8684596D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141BA8-536C-8741-97D4-2604D84F1942}" type="pres">
      <dgm:prSet presAssocID="{070DA50C-D0A2-4A42-B416-CE152473A4DA}" presName="space" presStyleCnt="0"/>
      <dgm:spPr/>
    </dgm:pt>
    <dgm:pt modelId="{C10A2194-2D45-8744-9A17-6DB768EC0F3A}" type="pres">
      <dgm:prSet presAssocID="{7C8FA568-D6E8-7545-AF8E-CAC0CB8DB893}" presName="composite" presStyleCnt="0"/>
      <dgm:spPr/>
    </dgm:pt>
    <dgm:pt modelId="{82CBB9F3-617D-854E-A067-A7223AAF06FB}" type="pres">
      <dgm:prSet presAssocID="{7C8FA568-D6E8-7545-AF8E-CAC0CB8DB89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AA6891-5963-C44C-A68C-644F9320A567}" type="pres">
      <dgm:prSet presAssocID="{7C8FA568-D6E8-7545-AF8E-CAC0CB8DB893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4B3475-6CB9-7145-BC70-C1F8F1785C21}" srcId="{7C8FA568-D6E8-7545-AF8E-CAC0CB8DB893}" destId="{0ACC3732-4D8B-514A-8A83-B73BEAB6AEA1}" srcOrd="4" destOrd="0" parTransId="{0BE620FF-3FCF-AD4A-8E91-F0A24BB63C14}" sibTransId="{22E003B4-788F-7247-8554-1A429FA5FC86}"/>
    <dgm:cxn modelId="{0057582C-0B51-0B41-AD7E-1F6DD10B51D1}" srcId="{AA6F36FA-D992-BF4E-AD4A-105A8684596D}" destId="{78D1D392-0006-3042-B034-D704F8A39A8F}" srcOrd="3" destOrd="0" parTransId="{1A928F84-BA41-7A4C-8925-355EE50D9A1B}" sibTransId="{B7ADBCC6-A1C7-754B-B382-999875E4A856}"/>
    <dgm:cxn modelId="{6B34AF36-E67D-6048-9E8B-A984DC38CD6C}" type="presOf" srcId="{7C8FA568-D6E8-7545-AF8E-CAC0CB8DB893}" destId="{82CBB9F3-617D-854E-A067-A7223AAF06FB}" srcOrd="0" destOrd="0" presId="urn:microsoft.com/office/officeart/2005/8/layout/hList1"/>
    <dgm:cxn modelId="{161D0E05-5D86-B44A-ABD9-47F5F1D88169}" type="presOf" srcId="{888FCC98-3BE1-C245-A42D-A06004E20932}" destId="{74AA6891-5963-C44C-A68C-644F9320A567}" srcOrd="0" destOrd="3" presId="urn:microsoft.com/office/officeart/2005/8/layout/hList1"/>
    <dgm:cxn modelId="{29919E75-6B92-2C48-8F4E-8F58516ABFC6}" srcId="{7C8FA568-D6E8-7545-AF8E-CAC0CB8DB893}" destId="{888FCC98-3BE1-C245-A42D-A06004E20932}" srcOrd="3" destOrd="0" parTransId="{BDAB67E3-42C9-584A-9140-9F6358E67B0B}" sibTransId="{B26C7025-8C8B-9D42-AB5B-8007A128FF1F}"/>
    <dgm:cxn modelId="{7A4AA54B-00A5-8E4B-8080-67E8D51CFE7D}" type="presOf" srcId="{16B0EBB9-E4BD-2A40-A7B1-15CF5795C61B}" destId="{74AA6891-5963-C44C-A68C-644F9320A567}" srcOrd="0" destOrd="2" presId="urn:microsoft.com/office/officeart/2005/8/layout/hList1"/>
    <dgm:cxn modelId="{304E34BD-8866-3044-96F2-F5C9FD61E563}" type="presOf" srcId="{78D1D392-0006-3042-B034-D704F8A39A8F}" destId="{BB8766AB-5F6A-D443-8243-2199C8FC69AB}" srcOrd="0" destOrd="3" presId="urn:microsoft.com/office/officeart/2005/8/layout/hList1"/>
    <dgm:cxn modelId="{29FCF4A6-1F23-7542-9E2F-79A18A252D7F}" type="presOf" srcId="{771C57D6-4B69-374B-9826-ABC0F5096321}" destId="{BB8766AB-5F6A-D443-8243-2199C8FC69AB}" srcOrd="0" destOrd="1" presId="urn:microsoft.com/office/officeart/2005/8/layout/hList1"/>
    <dgm:cxn modelId="{95DB01F6-42A3-FF4F-9503-CA6FA4FE39D6}" srcId="{7C8FA568-D6E8-7545-AF8E-CAC0CB8DB893}" destId="{D1C795C3-BF8F-1041-B5ED-E802928CAF4D}" srcOrd="0" destOrd="0" parTransId="{6C263CFE-03CB-AE4F-8459-2C7012784713}" sibTransId="{45B781A8-86AA-F240-8F5A-C021BD23F400}"/>
    <dgm:cxn modelId="{C02A3D2E-73EC-F447-B6A6-CE2342D626F2}" srcId="{7C8FA568-D6E8-7545-AF8E-CAC0CB8DB893}" destId="{13331D58-7D50-F24A-98DA-8576DDB3F9FF}" srcOrd="5" destOrd="0" parTransId="{9179813A-2277-DF40-B018-7CE4E615F9DC}" sibTransId="{B18C8975-16ED-344D-830E-122B61D2C091}"/>
    <dgm:cxn modelId="{B3D396DC-52AA-194F-80E0-33BEAEFA7CC4}" type="presOf" srcId="{1B88D676-BA3A-1A4A-92F3-4181AAE64703}" destId="{BB8766AB-5F6A-D443-8243-2199C8FC69AB}" srcOrd="0" destOrd="2" presId="urn:microsoft.com/office/officeart/2005/8/layout/hList1"/>
    <dgm:cxn modelId="{51AD71CA-05CD-844B-AA97-96FC2B3FCA05}" srcId="{AA6F36FA-D992-BF4E-AD4A-105A8684596D}" destId="{1B88D676-BA3A-1A4A-92F3-4181AAE64703}" srcOrd="2" destOrd="0" parTransId="{4E53CB4E-BA42-5C4B-A13A-CF0F39F90449}" sibTransId="{B4541594-3919-AA48-81D2-B6926B5B2FA2}"/>
    <dgm:cxn modelId="{57400C0C-B7D1-B746-BCAC-EDB5AFFC1FC0}" type="presOf" srcId="{AA6F36FA-D992-BF4E-AD4A-105A8684596D}" destId="{09AAAF90-C999-3846-981D-929F496D9AB6}" srcOrd="0" destOrd="0" presId="urn:microsoft.com/office/officeart/2005/8/layout/hList1"/>
    <dgm:cxn modelId="{9A55CA9D-84E2-3F45-904E-8DC5E8414D08}" type="presOf" srcId="{09900A05-7C96-9547-9B9B-6CC991AC5470}" destId="{2BAA086D-7311-8C4E-BC27-B0D453754CA2}" srcOrd="0" destOrd="0" presId="urn:microsoft.com/office/officeart/2005/8/layout/hList1"/>
    <dgm:cxn modelId="{F0B824A2-83E0-0348-9244-60A43A1D1522}" type="presOf" srcId="{B634073F-856D-734C-94F2-CE72A0F6B08D}" destId="{BB8766AB-5F6A-D443-8243-2199C8FC69AB}" srcOrd="0" destOrd="0" presId="urn:microsoft.com/office/officeart/2005/8/layout/hList1"/>
    <dgm:cxn modelId="{4C95BFF7-5788-ED48-9858-F68359F73D51}" type="presOf" srcId="{D1C795C3-BF8F-1041-B5ED-E802928CAF4D}" destId="{74AA6891-5963-C44C-A68C-644F9320A567}" srcOrd="0" destOrd="0" presId="urn:microsoft.com/office/officeart/2005/8/layout/hList1"/>
    <dgm:cxn modelId="{8B100639-144F-7C43-A4F6-C5D0EB2D276F}" srcId="{AA6F36FA-D992-BF4E-AD4A-105A8684596D}" destId="{771C57D6-4B69-374B-9826-ABC0F5096321}" srcOrd="1" destOrd="0" parTransId="{44B1DEBE-B67F-6B4F-983E-05052591178F}" sibTransId="{6654BBCD-9A6A-924A-8FD0-B019E8EF4305}"/>
    <dgm:cxn modelId="{A78103FD-2ABC-7D41-8E1C-B1E2ACFEA218}" srcId="{3A7E5B18-CDF1-3842-95D0-B941AC3C5981}" destId="{AA6F36FA-D992-BF4E-AD4A-105A8684596D}" srcOrd="1" destOrd="0" parTransId="{68E3DC0E-3A34-E548-B645-F8C6939FE231}" sibTransId="{070DA50C-D0A2-4A42-B416-CE152473A4DA}"/>
    <dgm:cxn modelId="{D08C4DAB-AEA0-CA45-BA34-A4390E814766}" srcId="{7C8FA568-D6E8-7545-AF8E-CAC0CB8DB893}" destId="{16B0EBB9-E4BD-2A40-A7B1-15CF5795C61B}" srcOrd="2" destOrd="0" parTransId="{5612C31B-3F4A-AB48-ACCE-E6AA7E2CB1E2}" sibTransId="{5DF45899-113F-FC47-BA00-E2F96402854F}"/>
    <dgm:cxn modelId="{DA6D53D8-74CD-D44E-8358-9F8529F2F6F4}" type="presOf" srcId="{E24EE8D8-4EBA-A948-B7BD-4C25CE7228D0}" destId="{494F6258-2911-FB4F-AB61-711835E14594}" srcOrd="0" destOrd="0" presId="urn:microsoft.com/office/officeart/2005/8/layout/hList1"/>
    <dgm:cxn modelId="{7D4EEAC7-CDE5-D442-A815-AFD2CA82F341}" type="presOf" srcId="{3A7E5B18-CDF1-3842-95D0-B941AC3C5981}" destId="{EC389BA9-9DCE-4649-87DD-14E55AD99C11}" srcOrd="0" destOrd="0" presId="urn:microsoft.com/office/officeart/2005/8/layout/hList1"/>
    <dgm:cxn modelId="{5F52EDFB-D963-1E4C-99F7-C5236850616F}" srcId="{AA6F36FA-D992-BF4E-AD4A-105A8684596D}" destId="{8FE92B88-55E0-1144-978D-757E3C059B8D}" srcOrd="4" destOrd="0" parTransId="{3BB5FC42-345D-8F43-9E35-5D0F149E91C4}" sibTransId="{F7E6976F-484E-3F4B-AD69-EA5DF24F86C2}"/>
    <dgm:cxn modelId="{26347DA4-EAFD-584D-9B73-7932C8F5A34A}" type="presOf" srcId="{0ACC3732-4D8B-514A-8A83-B73BEAB6AEA1}" destId="{74AA6891-5963-C44C-A68C-644F9320A567}" srcOrd="0" destOrd="4" presId="urn:microsoft.com/office/officeart/2005/8/layout/hList1"/>
    <dgm:cxn modelId="{B9ECD990-AD7A-C446-8167-6CF288DB438D}" type="presOf" srcId="{8FE92B88-55E0-1144-978D-757E3C059B8D}" destId="{BB8766AB-5F6A-D443-8243-2199C8FC69AB}" srcOrd="0" destOrd="4" presId="urn:microsoft.com/office/officeart/2005/8/layout/hList1"/>
    <dgm:cxn modelId="{E12D35FF-A843-F146-BFB1-0B26765FD11E}" type="presOf" srcId="{694D9852-DB5D-C743-ADFD-C2EE61A2E75D}" destId="{74AA6891-5963-C44C-A68C-644F9320A567}" srcOrd="0" destOrd="1" presId="urn:microsoft.com/office/officeart/2005/8/layout/hList1"/>
    <dgm:cxn modelId="{1AF46F86-642D-2D47-9A50-2314B44162EE}" srcId="{3A7E5B18-CDF1-3842-95D0-B941AC3C5981}" destId="{09900A05-7C96-9547-9B9B-6CC991AC5470}" srcOrd="0" destOrd="0" parTransId="{7C9DB07D-6AE2-024D-A2BC-B39FDBDB50D5}" sibTransId="{88452827-B0BB-374F-88E9-769E1F6E35E2}"/>
    <dgm:cxn modelId="{A8F3FA06-6D12-B04A-A3DC-401D0B95AF6B}" srcId="{AA6F36FA-D992-BF4E-AD4A-105A8684596D}" destId="{B634073F-856D-734C-94F2-CE72A0F6B08D}" srcOrd="0" destOrd="0" parTransId="{5D238819-04B1-CC45-9BC4-80C243E2043E}" sibTransId="{07D88691-F56F-4B41-A519-E389B726B0E0}"/>
    <dgm:cxn modelId="{BC6203A7-AB77-484A-B9C2-2852D5522A52}" srcId="{3A7E5B18-CDF1-3842-95D0-B941AC3C5981}" destId="{7C8FA568-D6E8-7545-AF8E-CAC0CB8DB893}" srcOrd="2" destOrd="0" parTransId="{AB02D58B-B2CE-374B-B04D-9BB744EA1870}" sibTransId="{92671444-205D-FB4B-9A7A-FD612A5455E9}"/>
    <dgm:cxn modelId="{24E27A37-44D2-4C41-84FA-35A76B31CEE6}" type="presOf" srcId="{13331D58-7D50-F24A-98DA-8576DDB3F9FF}" destId="{74AA6891-5963-C44C-A68C-644F9320A567}" srcOrd="0" destOrd="5" presId="urn:microsoft.com/office/officeart/2005/8/layout/hList1"/>
    <dgm:cxn modelId="{44B2CB40-D818-E149-BB32-F41CD176A419}" srcId="{7C8FA568-D6E8-7545-AF8E-CAC0CB8DB893}" destId="{694D9852-DB5D-C743-ADFD-C2EE61A2E75D}" srcOrd="1" destOrd="0" parTransId="{B0571701-AFF0-4148-B4F5-F54A2BDB4FCA}" sibTransId="{F60A83FC-12B6-914D-A450-D14675C5DC47}"/>
    <dgm:cxn modelId="{E7292BDD-E787-754A-94C3-979F566ABD10}" srcId="{09900A05-7C96-9547-9B9B-6CC991AC5470}" destId="{E24EE8D8-4EBA-A948-B7BD-4C25CE7228D0}" srcOrd="0" destOrd="0" parTransId="{9BBF4AF3-2956-6046-B73D-4E6113F865CF}" sibTransId="{0E4B3BB8-0879-D743-8392-4B65CACFED5C}"/>
    <dgm:cxn modelId="{D1331FF3-0DA5-6B49-A208-650087E85B8D}" type="presParOf" srcId="{EC389BA9-9DCE-4649-87DD-14E55AD99C11}" destId="{C820F25B-3A75-664B-8E54-FB05F8F4FE19}" srcOrd="0" destOrd="0" presId="urn:microsoft.com/office/officeart/2005/8/layout/hList1"/>
    <dgm:cxn modelId="{BA4BB127-08B4-6F42-9C43-40E9672DA19F}" type="presParOf" srcId="{C820F25B-3A75-664B-8E54-FB05F8F4FE19}" destId="{2BAA086D-7311-8C4E-BC27-B0D453754CA2}" srcOrd="0" destOrd="0" presId="urn:microsoft.com/office/officeart/2005/8/layout/hList1"/>
    <dgm:cxn modelId="{0A0CCB25-9214-674E-9A21-21D73BC50BCF}" type="presParOf" srcId="{C820F25B-3A75-664B-8E54-FB05F8F4FE19}" destId="{494F6258-2911-FB4F-AB61-711835E14594}" srcOrd="1" destOrd="0" presId="urn:microsoft.com/office/officeart/2005/8/layout/hList1"/>
    <dgm:cxn modelId="{362D67AB-DB3E-ED4A-91D2-68C509F639EF}" type="presParOf" srcId="{EC389BA9-9DCE-4649-87DD-14E55AD99C11}" destId="{60D7E371-5D2D-BE47-BF98-1DDA96D5AF45}" srcOrd="1" destOrd="0" presId="urn:microsoft.com/office/officeart/2005/8/layout/hList1"/>
    <dgm:cxn modelId="{A4543AF7-7F31-3848-A05B-6B2B7778B368}" type="presParOf" srcId="{EC389BA9-9DCE-4649-87DD-14E55AD99C11}" destId="{9CDFD7A2-FB15-D645-999F-861AA5FF42FA}" srcOrd="2" destOrd="0" presId="urn:microsoft.com/office/officeart/2005/8/layout/hList1"/>
    <dgm:cxn modelId="{DF06E5A9-13AB-3844-98FD-DACCD714D996}" type="presParOf" srcId="{9CDFD7A2-FB15-D645-999F-861AA5FF42FA}" destId="{09AAAF90-C999-3846-981D-929F496D9AB6}" srcOrd="0" destOrd="0" presId="urn:microsoft.com/office/officeart/2005/8/layout/hList1"/>
    <dgm:cxn modelId="{79F570AB-C58D-6A4C-98CD-A0D652853D94}" type="presParOf" srcId="{9CDFD7A2-FB15-D645-999F-861AA5FF42FA}" destId="{BB8766AB-5F6A-D443-8243-2199C8FC69AB}" srcOrd="1" destOrd="0" presId="urn:microsoft.com/office/officeart/2005/8/layout/hList1"/>
    <dgm:cxn modelId="{AD4981A5-4F46-7B4B-A6D0-3B0459753FD2}" type="presParOf" srcId="{EC389BA9-9DCE-4649-87DD-14E55AD99C11}" destId="{13141BA8-536C-8741-97D4-2604D84F1942}" srcOrd="3" destOrd="0" presId="urn:microsoft.com/office/officeart/2005/8/layout/hList1"/>
    <dgm:cxn modelId="{2AE9A660-DCD3-9D45-86B2-DC0ECF66167D}" type="presParOf" srcId="{EC389BA9-9DCE-4649-87DD-14E55AD99C11}" destId="{C10A2194-2D45-8744-9A17-6DB768EC0F3A}" srcOrd="4" destOrd="0" presId="urn:microsoft.com/office/officeart/2005/8/layout/hList1"/>
    <dgm:cxn modelId="{284668AB-BB40-2C42-AA97-C4A93642107B}" type="presParOf" srcId="{C10A2194-2D45-8744-9A17-6DB768EC0F3A}" destId="{82CBB9F3-617D-854E-A067-A7223AAF06FB}" srcOrd="0" destOrd="0" presId="urn:microsoft.com/office/officeart/2005/8/layout/hList1"/>
    <dgm:cxn modelId="{BD154C30-25A8-914F-9CF4-369FF55F96A5}" type="presParOf" srcId="{C10A2194-2D45-8744-9A17-6DB768EC0F3A}" destId="{74AA6891-5963-C44C-A68C-644F9320A56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AA086D-7311-8C4E-BC27-B0D453754CA2}">
      <dsp:nvSpPr>
        <dsp:cNvPr id="0" name=""/>
        <dsp:cNvSpPr/>
      </dsp:nvSpPr>
      <dsp:spPr>
        <a:xfrm>
          <a:off x="5888" y="2138621"/>
          <a:ext cx="5740976" cy="18985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0" kern="1200" dirty="0" smtClean="0"/>
            <a:t>1.2.0 </a:t>
          </a:r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0" kern="1200" dirty="0" smtClean="0"/>
            <a:t>2014/12/18</a:t>
          </a:r>
          <a:endParaRPr lang="en-US" sz="4800" b="0" kern="1200" dirty="0"/>
        </a:p>
      </dsp:txBody>
      <dsp:txXfrm>
        <a:off x="5888" y="2138621"/>
        <a:ext cx="5740976" cy="1898524"/>
      </dsp:txXfrm>
    </dsp:sp>
    <dsp:sp modelId="{494F6258-2911-FB4F-AB61-711835E14594}">
      <dsp:nvSpPr>
        <dsp:cNvPr id="0" name=""/>
        <dsp:cNvSpPr/>
      </dsp:nvSpPr>
      <dsp:spPr>
        <a:xfrm>
          <a:off x="5888" y="4037145"/>
          <a:ext cx="5740976" cy="466156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K-means</a:t>
          </a:r>
          <a:endParaRPr lang="en-US" sz="3600" kern="1200" dirty="0"/>
        </a:p>
      </dsp:txBody>
      <dsp:txXfrm>
        <a:off x="5888" y="4037145"/>
        <a:ext cx="5740976" cy="4661565"/>
      </dsp:txXfrm>
    </dsp:sp>
    <dsp:sp modelId="{09AAAF90-C999-3846-981D-929F496D9AB6}">
      <dsp:nvSpPr>
        <dsp:cNvPr id="0" name=""/>
        <dsp:cNvSpPr/>
      </dsp:nvSpPr>
      <dsp:spPr>
        <a:xfrm>
          <a:off x="6550601" y="2138621"/>
          <a:ext cx="5740976" cy="18985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0" kern="1200" dirty="0" smtClean="0"/>
            <a:t>1.5.0 </a:t>
          </a:r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0" kern="1200" dirty="0" smtClean="0"/>
            <a:t>2015/09/15</a:t>
          </a:r>
          <a:endParaRPr lang="en-US" sz="4800" b="0" kern="1200" dirty="0"/>
        </a:p>
      </dsp:txBody>
      <dsp:txXfrm>
        <a:off x="6550601" y="2138621"/>
        <a:ext cx="5740976" cy="1898524"/>
      </dsp:txXfrm>
    </dsp:sp>
    <dsp:sp modelId="{BB8766AB-5F6A-D443-8243-2199C8FC69AB}">
      <dsp:nvSpPr>
        <dsp:cNvPr id="0" name=""/>
        <dsp:cNvSpPr/>
      </dsp:nvSpPr>
      <dsp:spPr>
        <a:xfrm>
          <a:off x="6550601" y="4037145"/>
          <a:ext cx="5740976" cy="466156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K-means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smtClean="0"/>
            <a:t>Gaussian mixture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smtClean="0"/>
            <a:t>Power iteration allocation 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smtClean="0"/>
            <a:t>Latent Dirichlet allocation (LDA)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Streaming K-mean</a:t>
          </a:r>
          <a:endParaRPr lang="en-US" sz="3600" kern="1200" dirty="0"/>
        </a:p>
      </dsp:txBody>
      <dsp:txXfrm>
        <a:off x="6550601" y="4037145"/>
        <a:ext cx="5740976" cy="4661565"/>
      </dsp:txXfrm>
    </dsp:sp>
    <dsp:sp modelId="{82CBB9F3-617D-854E-A067-A7223AAF06FB}">
      <dsp:nvSpPr>
        <dsp:cNvPr id="0" name=""/>
        <dsp:cNvSpPr/>
      </dsp:nvSpPr>
      <dsp:spPr>
        <a:xfrm>
          <a:off x="13095315" y="2138621"/>
          <a:ext cx="5740976" cy="189852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0" kern="1200" dirty="0" smtClean="0"/>
            <a:t>1.6.0 </a:t>
          </a:r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0" kern="1200" dirty="0" smtClean="0"/>
            <a:t>2016/01/04</a:t>
          </a:r>
          <a:endParaRPr lang="en-US" sz="4800" b="0" kern="1200" dirty="0"/>
        </a:p>
      </dsp:txBody>
      <dsp:txXfrm>
        <a:off x="13095315" y="2138621"/>
        <a:ext cx="5740976" cy="1898524"/>
      </dsp:txXfrm>
    </dsp:sp>
    <dsp:sp modelId="{74AA6891-5963-C44C-A68C-644F9320A567}">
      <dsp:nvSpPr>
        <dsp:cNvPr id="0" name=""/>
        <dsp:cNvSpPr/>
      </dsp:nvSpPr>
      <dsp:spPr>
        <a:xfrm>
          <a:off x="13095315" y="4037145"/>
          <a:ext cx="5740976" cy="466156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K-means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Gaussian mixture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Power iteration allocation 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Latent </a:t>
          </a:r>
          <a:r>
            <a:rPr lang="en-US" sz="3600" kern="1200" dirty="0" err="1" smtClean="0"/>
            <a:t>Dirichlet</a:t>
          </a:r>
          <a:r>
            <a:rPr lang="en-US" sz="3600" kern="1200" dirty="0" smtClean="0"/>
            <a:t> allocation (LDA)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Bisecting K-means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Streaming K-means</a:t>
          </a:r>
          <a:endParaRPr lang="en-US" sz="3600" kern="1200" dirty="0"/>
        </a:p>
      </dsp:txBody>
      <dsp:txXfrm>
        <a:off x="13095315" y="4037145"/>
        <a:ext cx="5740976" cy="4661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81725201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743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10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1661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651000" y="66929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72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hf sldNum="0" hdr="0" ftr="0"/>
  <p:txStyles>
    <p:titleStyle>
      <a:lvl1pPr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127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90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254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317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381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444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508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571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image" Target="../media/image28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0.png"/><Relationship Id="rId4" Type="http://schemas.openxmlformats.org/officeDocument/2006/relationships/image" Target="../media/image3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1108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88">
                <a:solidFill>
                  <a:srgbClr val="FFFFFF"/>
                </a:solidFill>
              </a:rPr>
              <a:t>A Segmentation of Water Consumption with Apache Spark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 dirty="0">
                <a:solidFill>
                  <a:srgbClr val="FFFFFF"/>
                </a:solidFill>
              </a:rPr>
              <a:t>Diego García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 dirty="0">
                <a:solidFill>
                  <a:srgbClr val="FFFFFF"/>
                </a:solidFill>
              </a:rPr>
              <a:t>@d1eg0_garc1a</a:t>
            </a:r>
          </a:p>
        </p:txBody>
      </p:sp>
      <p:pic>
        <p:nvPicPr>
          <p:cNvPr id="34" name="Picture 33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54348" y="9092141"/>
            <a:ext cx="5859509" cy="3678427"/>
          </a:xfrm>
          <a:prstGeom prst="rect">
            <a:avLst/>
          </a:prstGeom>
          <a:effectLst>
            <a:reflection stA="57940" endPos="400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77" b="90000" l="9969" r="899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5564" y="9664001"/>
            <a:ext cx="3210946" cy="4246419"/>
          </a:xfrm>
          <a:prstGeom prst="rect">
            <a:avLst/>
          </a:prstGeom>
        </p:spPr>
      </p:pic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26901" y="7518760"/>
            <a:ext cx="3482205" cy="271710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381530" y="10226286"/>
            <a:ext cx="337592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50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2016-06-07</a:t>
            </a:r>
            <a:endParaRPr kumimoji="0" lang="es-E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5"/>
          <p:cNvGraphicFramePr/>
          <p:nvPr>
            <p:extLst>
              <p:ext uri="{D42A27DB-BD31-4B8C-83A1-F6EECF244321}">
                <p14:modId xmlns:p14="http://schemas.microsoft.com/office/powerpoint/2010/main" val="3120001489"/>
              </p:ext>
            </p:extLst>
          </p:nvPr>
        </p:nvGraphicFramePr>
        <p:xfrm>
          <a:off x="3182233" y="2701636"/>
          <a:ext cx="17930666" cy="6466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asted-image.png"/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1222" y="10629172"/>
            <a:ext cx="1648778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ng"/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2742" y="10629172"/>
            <a:ext cx="1648778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765602" y="10067635"/>
            <a:ext cx="2192304" cy="2867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png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904295" y="10585430"/>
            <a:ext cx="2192303" cy="2867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ng"/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0644" y="10792786"/>
            <a:ext cx="2186411" cy="2186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asted-image.png"/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7647" y="10792786"/>
            <a:ext cx="2186411" cy="218641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30"/>
          <p:cNvSpPr/>
          <p:nvPr/>
        </p:nvSpPr>
        <p:spPr>
          <a:xfrm>
            <a:off x="8044058" y="11250991"/>
            <a:ext cx="249063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E8A43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sp>
        <p:nvSpPr>
          <p:cNvPr id="12" name="Shape 130"/>
          <p:cNvSpPr/>
          <p:nvPr/>
        </p:nvSpPr>
        <p:spPr>
          <a:xfrm>
            <a:off x="14572364" y="11250991"/>
            <a:ext cx="249063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E8A43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grpSp>
        <p:nvGrpSpPr>
          <p:cNvPr id="13" name="Group 121"/>
          <p:cNvGrpSpPr/>
          <p:nvPr/>
        </p:nvGrpSpPr>
        <p:grpSpPr>
          <a:xfrm>
            <a:off x="10446823" y="5341232"/>
            <a:ext cx="3426018" cy="1730372"/>
            <a:chOff x="0" y="0"/>
            <a:chExt cx="4328942" cy="2186409"/>
          </a:xfrm>
        </p:grpSpPr>
        <p:sp>
          <p:nvSpPr>
            <p:cNvPr id="14" name="Shape 119"/>
            <p:cNvSpPr/>
            <p:nvPr/>
          </p:nvSpPr>
          <p:spPr>
            <a:xfrm>
              <a:off x="0" y="0"/>
              <a:ext cx="4328943" cy="2186410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  <p:pic>
          <p:nvPicPr>
            <p:cNvPr id="15" name="pasted-image.png"/>
            <p:cNvPicPr/>
            <p:nvPr/>
          </p:nvPicPr>
          <p:blipFill>
            <a:blip r:embed="rId10">
              <a:extLst/>
            </a:blip>
            <a:srcRect/>
            <a:stretch>
              <a:fillRect/>
            </a:stretch>
          </p:blipFill>
          <p:spPr>
            <a:xfrm>
              <a:off x="316464" y="155512"/>
              <a:ext cx="3696015" cy="1875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" name="pasted-image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457091" y="5549051"/>
            <a:ext cx="4753180" cy="112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asted-image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270839" y="5342835"/>
            <a:ext cx="2505592" cy="168258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852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Storage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/>
              <a:t>Hadoop Distributed File System (</a:t>
            </a:r>
            <a:r>
              <a:rPr lang="en-US" b="1" smtClean="0"/>
              <a:t>HDFS)</a:t>
            </a:r>
            <a:endParaRPr lang="en-US" b="1"/>
          </a:p>
          <a:p>
            <a:r>
              <a:rPr lang="en-US" smtClean="0"/>
              <a:t>CSV </a:t>
            </a:r>
            <a:r>
              <a:rPr lang="en-US" dirty="0" smtClean="0"/>
              <a:t>file with 14GigaBytes of AMR readings</a:t>
            </a:r>
          </a:p>
          <a:p>
            <a:pPr marL="0" indent="0" algn="ctr">
              <a:buNone/>
            </a:pPr>
            <a:r>
              <a:rPr lang="en-US" sz="4800" dirty="0" smtClean="0"/>
              <a:t>(sensor id: string, timestamp: </a:t>
            </a:r>
            <a:r>
              <a:rPr lang="en-US" sz="4800" dirty="0" err="1" smtClean="0"/>
              <a:t>date_time</a:t>
            </a:r>
            <a:r>
              <a:rPr lang="en-US" sz="4800" dirty="0" smtClean="0"/>
              <a:t>, value: long)</a:t>
            </a:r>
            <a:endParaRPr lang="en-US" dirty="0" smtClean="0"/>
          </a:p>
          <a:p>
            <a:r>
              <a:rPr lang="en-US" dirty="0" smtClean="0"/>
              <a:t>50.000 water meters</a:t>
            </a:r>
          </a:p>
          <a:p>
            <a:r>
              <a:rPr lang="en-US" dirty="0" smtClean="0"/>
              <a:t>2 years of data</a:t>
            </a:r>
          </a:p>
          <a:p>
            <a:r>
              <a:rPr lang="es-ES" dirty="0"/>
              <a:t>~</a:t>
            </a:r>
            <a:r>
              <a:rPr lang="en-US" dirty="0" smtClean="0"/>
              <a:t>876 millions of rows</a:t>
            </a:r>
          </a:p>
          <a:p>
            <a:pPr marL="0" indent="0" algn="ctr">
              <a:buNone/>
            </a:pPr>
            <a:r>
              <a:rPr lang="en-US" sz="4800" dirty="0" smtClean="0"/>
              <a:t>50.000 water meters x 2 years x 365 days x 24 hours/day</a:t>
            </a:r>
            <a:endParaRPr lang="en-US" sz="4800" dirty="0"/>
          </a:p>
        </p:txBody>
      </p:sp>
      <p:pic>
        <p:nvPicPr>
          <p:cNvPr id="2050" name="Picture 2" descr="http://s3.thinkaurelius.com/docs/titan/0.5.4/images/hdfs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9975" y="663988"/>
            <a:ext cx="7235825" cy="223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1458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9358200"/>
              </p:ext>
            </p:extLst>
          </p:nvPr>
        </p:nvGraphicFramePr>
        <p:xfrm>
          <a:off x="1415667" y="3008694"/>
          <a:ext cx="20533228" cy="8158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121"/>
          <p:cNvGrpSpPr/>
          <p:nvPr/>
        </p:nvGrpSpPr>
        <p:grpSpPr>
          <a:xfrm>
            <a:off x="18977683" y="633414"/>
            <a:ext cx="4702892" cy="2375280"/>
            <a:chOff x="0" y="0"/>
            <a:chExt cx="4328942" cy="2186409"/>
          </a:xfrm>
        </p:grpSpPr>
        <p:sp>
          <p:nvSpPr>
            <p:cNvPr id="6" name="Shape 119"/>
            <p:cNvSpPr/>
            <p:nvPr/>
          </p:nvSpPr>
          <p:spPr>
            <a:xfrm>
              <a:off x="0" y="0"/>
              <a:ext cx="4328943" cy="2186410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  <p:pic>
          <p:nvPicPr>
            <p:cNvPr id="7" name="pasted-image.png"/>
            <p:cNvPicPr/>
            <p:nvPr/>
          </p:nvPicPr>
          <p:blipFill>
            <a:blip r:embed="rId7">
              <a:extLst/>
            </a:blip>
            <a:srcRect/>
            <a:stretch>
              <a:fillRect/>
            </a:stretch>
          </p:blipFill>
          <p:spPr>
            <a:xfrm>
              <a:off x="316464" y="155512"/>
              <a:ext cx="3696015" cy="1875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Apache Cassandra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 anchor="t">
            <a:normAutofit/>
          </a:bodyPr>
          <a:lstStyle/>
          <a:p>
            <a:r>
              <a:rPr lang="es-ES" sz="4400" smtClean="0"/>
              <a:t>NoSQL: hybrid between key-value and column-oriented</a:t>
            </a:r>
          </a:p>
          <a:p>
            <a:r>
              <a:rPr lang="es-ES" sz="4400" smtClean="0"/>
              <a:t>Open-source.</a:t>
            </a:r>
          </a:p>
          <a:p>
            <a:r>
              <a:rPr lang="es-ES" sz="4400" smtClean="0"/>
              <a:t>Fault-tolerant: distributed and replicated.</a:t>
            </a:r>
          </a:p>
          <a:p>
            <a:r>
              <a:rPr lang="es-ES" sz="4400" smtClean="0"/>
              <a:t>No master-slave. Hence, no single point of failure.</a:t>
            </a:r>
          </a:p>
          <a:p>
            <a:r>
              <a:rPr lang="es-ES" sz="4400" smtClean="0"/>
              <a:t>Denormalize.</a:t>
            </a:r>
            <a:endParaRPr lang="es-ES" sz="4400"/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41431" y="657306"/>
            <a:ext cx="4089588" cy="27462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ángulo redondeado 4"/>
          <p:cNvSpPr/>
          <p:nvPr/>
        </p:nvSpPr>
        <p:spPr>
          <a:xfrm>
            <a:off x="1987587" y="10541834"/>
            <a:ext cx="20408825" cy="1940957"/>
          </a:xfrm>
          <a:prstGeom prst="round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 algn="l"/>
            <a:r>
              <a:rPr lang="en-US" sz="3600" b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com.datastax.spark.connector._</a:t>
            </a:r>
          </a:p>
          <a:p>
            <a:pPr lvl="0" algn="l"/>
            <a:r>
              <a:rPr lang="en-US" sz="3600" b="1" smtClean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stats</a:t>
            </a:r>
            <a:r>
              <a:rPr lang="en-US" sz="3600" b="1" smtClean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3600" b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RDD</a:t>
            </a:r>
            <a:r>
              <a:rPr lang="en-US" sz="3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[Type]</a:t>
            </a:r>
          </a:p>
          <a:p>
            <a:pPr lvl="0" algn="l"/>
            <a:r>
              <a:rPr lang="en-US" sz="3600" b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3600" b="1" smtClean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tats</a:t>
            </a:r>
            <a:r>
              <a:rPr lang="en-US" sz="3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3600" b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saveToCassandra</a:t>
            </a:r>
            <a:r>
              <a:rPr lang="en-US" sz="3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sz="3600" b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mykeyspace</a:t>
            </a:r>
            <a:r>
              <a:rPr lang="en-US" sz="3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</a:t>
            </a:r>
            <a:r>
              <a:rPr lang="en-US" sz="3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“</a:t>
            </a:r>
            <a:r>
              <a:rPr lang="en-US" sz="3600" b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stats</a:t>
            </a:r>
            <a:r>
              <a:rPr lang="en-US" sz="3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”,SomeColumns(“</a:t>
            </a:r>
            <a:r>
              <a:rPr lang="en-US" sz="3600" b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sz="3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</a:t>
            </a:r>
            <a:r>
              <a:rPr lang="en-US" sz="3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“</a:t>
            </a:r>
            <a:r>
              <a:rPr lang="en-US" sz="3600" b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3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 </a:t>
            </a:r>
            <a:r>
              <a:rPr lang="en-US" sz="3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3600" b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-US" sz="3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”,…))</a:t>
            </a:r>
            <a:endParaRPr lang="en-US" sz="36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30" name="Picture 6" descr="https://openbigdata.files.wordpress.com/2015/09/workload-isol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8147" y="4401760"/>
            <a:ext cx="8392872" cy="479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94928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anchor="t">
                <a:normAutofit fontScale="77500" lnSpcReduction="20000"/>
              </a:bodyPr>
              <a:lstStyle/>
              <a:p>
                <a:r>
                  <a:rPr lang="en-US" dirty="0" smtClean="0"/>
                  <a:t>Parse raw data (id, time stamp, </a:t>
                </a:r>
                <a:r>
                  <a:rPr lang="en-US" smtClean="0"/>
                  <a:t>value)</a:t>
                </a:r>
                <a:endParaRPr lang="en-US" dirty="0" smtClean="0"/>
              </a:p>
              <a:p>
                <a:r>
                  <a:rPr lang="en-US" dirty="0" smtClean="0"/>
                  <a:t>Regular time sampling [9:53,10:57,12:03] to [10:00, 11:00, </a:t>
                </a:r>
                <a:r>
                  <a:rPr lang="en-US" smtClean="0"/>
                  <a:t>12:00]</a:t>
                </a:r>
              </a:p>
              <a:p>
                <a:endParaRPr lang="en-US" dirty="0" smtClean="0"/>
              </a:p>
              <a:p>
                <a:endParaRPr lang="en-US" smtClean="0"/>
              </a:p>
              <a:p>
                <a:r>
                  <a:rPr lang="en-US" smtClean="0"/>
                  <a:t>Convert </a:t>
                </a:r>
                <a:r>
                  <a:rPr lang="en-US" dirty="0" smtClean="0"/>
                  <a:t>liters to liters/hour (differences)</a:t>
                </a:r>
              </a:p>
              <a:p>
                <a:r>
                  <a:rPr lang="en-US" dirty="0" smtClean="0"/>
                  <a:t>Descriptive statistics (max, min, average, variance, sum, data </a:t>
                </a:r>
                <a:r>
                  <a:rPr lang="en-US" smtClean="0"/>
                  <a:t>rate)</a:t>
                </a:r>
              </a:p>
              <a:p>
                <a:endParaRPr lang="en-US" dirty="0" smtClean="0"/>
              </a:p>
              <a:p>
                <a:pPr marL="19050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charset="0"/>
                        </a:rPr>
                        <m:t>𝑑𝑎𝑡𝑎</m:t>
                      </m:r>
                      <m:r>
                        <a:rPr lang="es-ES" b="0" i="1" smtClean="0">
                          <a:latin typeface="Cambria Math" charset="0"/>
                        </a:rPr>
                        <m:t> </m:t>
                      </m:r>
                      <m:r>
                        <a:rPr lang="es-ES" b="0" i="1" smtClean="0">
                          <a:latin typeface="Cambria Math" charset="0"/>
                        </a:rPr>
                        <m:t>𝑟𝑎𝑡𝑒</m:t>
                      </m:r>
                      <m:r>
                        <a:rPr lang="es-ES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charset="0"/>
                            </a:rPr>
                            <m:t># </m:t>
                          </m:r>
                          <m:r>
                            <a:rPr lang="es-ES" b="0" i="1" smtClean="0">
                              <a:latin typeface="Cambria Math" charset="0"/>
                            </a:rPr>
                            <m:t>𝑟𝑒𝑎𝑑𝑖𝑛𝑔𝑠</m:t>
                          </m:r>
                        </m:num>
                        <m:den>
                          <m:r>
                            <a:rPr lang="es-ES" b="0" i="1" smtClean="0">
                              <a:latin typeface="Cambria Math" charset="0"/>
                            </a:rPr>
                            <m:t># </m:t>
                          </m:r>
                          <m:r>
                            <a:rPr lang="es-ES" b="0" i="1" smtClean="0">
                              <a:latin typeface="Cambria Math" charset="0"/>
                            </a:rPr>
                            <m:t>𝑡𝑜𝑡𝑎𝑙</m:t>
                          </m:r>
                          <m:r>
                            <a:rPr lang="es-E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charset="0"/>
                            </a:rPr>
                            <m:t>𝑟𝑒𝑎𝑑𝑖𝑛𝑔𝑠</m:t>
                          </m:r>
                        </m:den>
                      </m:f>
                      <m:r>
                        <a:rPr lang="es-E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s-ES" b="0" i="1" smtClean="0">
                          <a:latin typeface="Cambria Math" charset="0"/>
                        </a:rPr>
                        <m:t>100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016" t="-301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2740374" y="3753220"/>
            <a:ext cx="14248215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solidFill>
                  <a:srgbClr val="004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>
                <a:solidFill>
                  <a:srgbClr val="004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AmrReading( </a:t>
            </a:r>
            <a:r>
              <a:rPr lang="en-U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sensorid:String, date:DateTime, </a:t>
            </a:r>
            <a:r>
              <a:rPr lang="en-US" sz="28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value:Double)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740374" y="5070019"/>
            <a:ext cx="9451626" cy="258532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2800" b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scala</a:t>
            </a:r>
            <a:r>
              <a:rPr lang="es-ES" altLang="es-ES" sz="2800" b="1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s-ES" altLang="es-ES" sz="2800" b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altLang="es-ES" sz="2800" b="1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s-ES" altLang="es-ES" sz="2800" b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altLang="es-ES" sz="2800" b="1">
                <a:solidFill>
                  <a:srgbClr val="ED6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breeze.interpolation._</a:t>
            </a:r>
            <a:r>
              <a:rPr lang="es-ES" altLang="es-ES" sz="2800" b="1">
                <a:solidFill>
                  <a:schemeClr val="tx1"/>
                </a:solidFill>
              </a:rPr>
              <a:t> </a:t>
            </a:r>
            <a:endParaRPr kumimoji="0" lang="es-ES" altLang="es-ES" sz="2800" b="1" i="0" u="none" strike="noStrike" cap="none" normalizeH="0" baseline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scala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795DA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795DA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DenseVector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0.4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1.3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2.1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3.2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scala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795DA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795DA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DenseVector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4.0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8.0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5.0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s-ES" altLang="es-ES" sz="2800" b="1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scala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795DA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795DA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LinearInterpolator</a:t>
            </a:r>
            <a:r>
              <a:rPr kumimoji="0" lang="es-ES" altLang="es-ES" sz="2800" b="1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(x, y)</a:t>
            </a: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2800" b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scala</a:t>
            </a:r>
            <a:r>
              <a:rPr lang="es-ES" altLang="es-ES" sz="2800" b="1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s-ES" altLang="es-ES" sz="2800" b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altLang="es-ES" sz="2800" b="1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f(</a:t>
            </a:r>
            <a:r>
              <a:rPr lang="es-ES" altLang="es-ES" sz="2800" b="1" smtClean="0">
                <a:solidFill>
                  <a:srgbClr val="795DA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DenseVector</a:t>
            </a:r>
            <a:r>
              <a:rPr lang="es-ES" altLang="es-ES" sz="2800" b="1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altLang="es-ES" sz="2800" b="1" smtClean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es-ES" altLang="es-ES" sz="2800" b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altLang="es-ES" sz="2800" b="1" smtClean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s-ES" altLang="es-ES" sz="2800" b="1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altLang="es-ES" sz="2800" b="1" smtClean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  <a:r>
              <a:rPr lang="es-ES" altLang="es-ES" sz="2800" b="1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altLang="es-ES" sz="2800" b="1" smtClean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3.0,…</a:t>
            </a:r>
            <a:r>
              <a:rPr lang="es-ES" altLang="es-ES" sz="2800" b="1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s-ES" altLang="es-ES" sz="2800" b="1" smtClean="0">
                <a:solidFill>
                  <a:schemeClr val="tx1"/>
                </a:solidFill>
              </a:rPr>
              <a:t> </a:t>
            </a:r>
            <a:endParaRPr lang="es-ES" altLang="es-ES" sz="28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9400293" y="3789356"/>
            <a:ext cx="3142207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lvl="0" algn="l"/>
            <a:r>
              <a:rPr lang="en-US" sz="28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RDD</a:t>
            </a:r>
            <a:r>
              <a:rPr lang="en-U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[AmrReading]</a:t>
            </a:r>
            <a:endParaRPr lang="en-US" sz="28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20177193" y="4466483"/>
            <a:ext cx="1971779" cy="3463883"/>
            <a:chOff x="17096038" y="664076"/>
            <a:chExt cx="6118005" cy="10747680"/>
          </a:xfrm>
        </p:grpSpPr>
        <p:pic>
          <p:nvPicPr>
            <p:cNvPr id="9" name="Picture 10" descr="https://pixabay.com/static/uploads/photo/2013/04/01/08/37/server-98402_960_72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96038" y="664076"/>
              <a:ext cx="3363024" cy="552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s://pixabay.com/static/uploads/photo/2013/04/01/08/37/server-98402_960_72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42976" y="1734343"/>
              <a:ext cx="3363024" cy="552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s://pixabay.com/static/uploads/photo/2013/04/01/08/37/server-98402_960_72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9507" y="4093870"/>
              <a:ext cx="3363024" cy="552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https://pixabay.com/static/uploads/photo/2013/04/01/08/37/server-98402_960_72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1019" y="5883496"/>
              <a:ext cx="3363024" cy="552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Conector recto de flecha 12"/>
          <p:cNvCxnSpPr/>
          <p:nvPr/>
        </p:nvCxnSpPr>
        <p:spPr>
          <a:xfrm>
            <a:off x="17435945" y="4014830"/>
            <a:ext cx="1724891" cy="0"/>
          </a:xfrm>
          <a:prstGeom prst="straightConnector1">
            <a:avLst/>
          </a:prstGeom>
          <a:noFill/>
          <a:ln w="152400" cap="flat">
            <a:solidFill>
              <a:schemeClr val="accent3">
                <a:lumMod val="60000"/>
                <a:lumOff val="40000"/>
              </a:schemeClr>
            </a:solidFill>
            <a:prstDash val="solid"/>
            <a:miter lim="400000"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ángulo 13"/>
          <p:cNvSpPr/>
          <p:nvPr/>
        </p:nvSpPr>
        <p:spPr>
          <a:xfrm>
            <a:off x="19317958" y="9247248"/>
            <a:ext cx="4719562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lvl="0" algn="l"/>
            <a:r>
              <a:rPr lang="en-US" sz="28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RDD</a:t>
            </a:r>
            <a:r>
              <a:rPr lang="en-US" sz="28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[(id, max,min,avg…)]</a:t>
            </a:r>
            <a:endParaRPr lang="en-US" sz="28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17497135" y="9510488"/>
            <a:ext cx="1724891" cy="0"/>
          </a:xfrm>
          <a:prstGeom prst="straightConnector1">
            <a:avLst/>
          </a:prstGeom>
          <a:noFill/>
          <a:ln w="152400" cap="flat">
            <a:solidFill>
              <a:schemeClr val="accent3">
                <a:lumMod val="60000"/>
                <a:lumOff val="40000"/>
              </a:schemeClr>
            </a:solidFill>
            <a:prstDash val="solid"/>
            <a:miter lim="400000"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tángulo 15"/>
          <p:cNvSpPr/>
          <p:nvPr/>
        </p:nvSpPr>
        <p:spPr>
          <a:xfrm>
            <a:off x="19347041" y="8109826"/>
            <a:ext cx="4128053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lvl="0" algn="l"/>
            <a:r>
              <a:rPr lang="en-US" sz="28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RDD</a:t>
            </a:r>
            <a:r>
              <a:rPr lang="en-US" sz="28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[(id, ts, value)]</a:t>
            </a:r>
            <a:endParaRPr lang="en-US" sz="28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17437265" y="8373066"/>
            <a:ext cx="1724891" cy="0"/>
          </a:xfrm>
          <a:prstGeom prst="straightConnector1">
            <a:avLst/>
          </a:prstGeom>
          <a:noFill/>
          <a:ln w="152400" cap="flat">
            <a:solidFill>
              <a:schemeClr val="accent3">
                <a:lumMod val="60000"/>
                <a:lumOff val="40000"/>
              </a:schemeClr>
            </a:solidFill>
            <a:prstDash val="solid"/>
            <a:miter lim="400000"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Llamada rectangular 18"/>
          <p:cNvSpPr/>
          <p:nvPr/>
        </p:nvSpPr>
        <p:spPr>
          <a:xfrm>
            <a:off x="19162156" y="898199"/>
            <a:ext cx="2477654" cy="1579920"/>
          </a:xfrm>
          <a:prstGeom prst="wedgeRectCallout">
            <a:avLst>
              <a:gd name="adj1" fmla="val -19334"/>
              <a:gd name="adj2" fmla="val 135067"/>
            </a:avLst>
          </a:prstGeom>
          <a:solidFill>
            <a:srgbClr val="FF0000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200" b="1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Resilient </a:t>
            </a:r>
          </a:p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200" b="1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Distributed </a:t>
            </a:r>
          </a:p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200" b="1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Dataset</a:t>
            </a:r>
            <a:endParaRPr kumimoji="0" lang="es-E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193404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anchor="t"/>
              <a:lstStyle/>
              <a:p>
                <a:pPr marL="0" indent="0">
                  <a:buNone/>
                </a:pPr>
                <a:r>
                  <a:rPr lang="en-US" b="1" dirty="0" smtClean="0"/>
                  <a:t>Goal</a:t>
                </a:r>
                <a:r>
                  <a:rPr lang="en-US" dirty="0" smtClean="0"/>
                  <a:t>: avoid empty houses and not representative consumers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600" b="0" i="1" smtClean="0">
                          <a:latin typeface="Cambria Math" charset="0"/>
                        </a:rPr>
                        <m:t>𝑑𝑎𝑡𝑎</m:t>
                      </m:r>
                      <m:r>
                        <a:rPr lang="es-ES" sz="6600" b="0" i="1" smtClean="0">
                          <a:latin typeface="Cambria Math" charset="0"/>
                        </a:rPr>
                        <m:t> </m:t>
                      </m:r>
                      <m:r>
                        <a:rPr lang="es-ES" sz="6600" b="0" i="1" smtClean="0">
                          <a:latin typeface="Cambria Math" charset="0"/>
                        </a:rPr>
                        <m:t>𝑟𝑎𝑡𝑒</m:t>
                      </m:r>
                      <m:r>
                        <a:rPr lang="es-ES" sz="6600" b="0" i="1" smtClean="0">
                          <a:latin typeface="Cambria Math" charset="0"/>
                        </a:rPr>
                        <m:t>&gt;70%</m:t>
                      </m:r>
                    </m:oMath>
                  </m:oMathPara>
                </a14:m>
                <a:endParaRPr lang="es-ES" sz="6600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endParaRPr lang="es-ES" sz="6600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600" b="0" i="1" smtClean="0">
                          <a:latin typeface="Cambria Math" charset="0"/>
                        </a:rPr>
                        <m:t>𝑎𝑣𝑒𝑟𝑎𝑔𝑒</m:t>
                      </m:r>
                      <m:r>
                        <a:rPr lang="es-ES" sz="6600" b="0" i="1" smtClean="0">
                          <a:latin typeface="Cambria Math" charset="0"/>
                        </a:rPr>
                        <m:t>&gt;0 </m:t>
                      </m:r>
                      <m:r>
                        <a:rPr lang="es-ES" sz="6600" b="0" i="1" smtClean="0">
                          <a:latin typeface="Cambria Math" charset="0"/>
                        </a:rPr>
                        <m:t>𝑙</m:t>
                      </m:r>
                      <m:r>
                        <a:rPr lang="es-ES" sz="6600" b="0" i="1" smtClean="0">
                          <a:latin typeface="Cambria Math" charset="0"/>
                        </a:rPr>
                        <m:t>/</m:t>
                      </m:r>
                      <m:r>
                        <a:rPr lang="es-ES" sz="6600" b="0" i="1" smtClean="0">
                          <a:latin typeface="Cambria Math" charset="0"/>
                        </a:rPr>
                        <m:t>h</m:t>
                      </m:r>
                      <m:r>
                        <a:rPr lang="es-ES" sz="66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6600" dirty="0" smtClean="0"/>
              </a:p>
              <a:p>
                <a:pPr marL="0" indent="0">
                  <a:buNone/>
                </a:pPr>
                <a:endParaRPr lang="en-US" sz="6600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886" t="-216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3620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t">
            <a:normAutofit/>
          </a:bodyPr>
          <a:lstStyle/>
          <a:p>
            <a:pPr marL="0" indent="0" algn="l">
              <a:buNone/>
            </a:pPr>
            <a:r>
              <a:rPr lang="en-US" sz="4800" dirty="0"/>
              <a:t>The feature vector for a given </a:t>
            </a:r>
            <a:r>
              <a:rPr lang="nb-NO" sz="4800" dirty="0"/>
              <a:t>smart meter </a:t>
            </a:r>
            <a:r>
              <a:rPr lang="nb-NO" sz="4800" i="1" dirty="0"/>
              <a:t>i</a:t>
            </a:r>
            <a:r>
              <a:rPr lang="nb-NO" sz="4800" dirty="0"/>
              <a:t> is </a:t>
            </a:r>
          </a:p>
          <a:p>
            <a:pPr marL="0" indent="0" algn="l">
              <a:buNone/>
            </a:pPr>
            <a:endParaRPr lang="en-US" sz="4800" dirty="0" smtClean="0"/>
          </a:p>
          <a:p>
            <a:pPr marL="0" indent="0" algn="l">
              <a:buNone/>
            </a:pPr>
            <a:r>
              <a:rPr lang="en-US" sz="4800" dirty="0" smtClean="0"/>
              <a:t>where </a:t>
            </a:r>
            <a:r>
              <a:rPr lang="en-US" sz="4800" dirty="0"/>
              <a:t>each component </a:t>
            </a:r>
            <a:r>
              <a:rPr lang="en-US" sz="4800" i="1" dirty="0"/>
              <a:t>k</a:t>
            </a:r>
            <a:r>
              <a:rPr lang="en-US" sz="4800" dirty="0"/>
              <a:t> is given by</a:t>
            </a:r>
          </a:p>
          <a:p>
            <a:pPr marL="0" indent="0" algn="l">
              <a:buNone/>
            </a:pPr>
            <a:endParaRPr lang="en-US" sz="4800" dirty="0" smtClean="0"/>
          </a:p>
          <a:p>
            <a:pPr marL="0" indent="0" algn="l">
              <a:buNone/>
            </a:pPr>
            <a:endParaRPr lang="en-US" sz="4800" dirty="0" smtClean="0"/>
          </a:p>
          <a:p>
            <a:pPr marL="0" indent="0" algn="l">
              <a:buNone/>
            </a:pPr>
            <a:r>
              <a:rPr lang="en-US" sz="4800" dirty="0" smtClean="0"/>
              <a:t>where </a:t>
            </a:r>
            <a:r>
              <a:rPr lang="en-US" sz="4800" i="1" dirty="0"/>
              <a:t>M</a:t>
            </a:r>
            <a:r>
              <a:rPr lang="en-US" sz="4800" i="1" baseline="-25000" dirty="0"/>
              <a:t>k</a:t>
            </a:r>
            <a:r>
              <a:rPr lang="en-US" sz="4800" dirty="0"/>
              <a:t> is the number of observations that satisfies </a:t>
            </a:r>
            <a:r>
              <a:rPr lang="en-US" sz="4800" i="1" dirty="0"/>
              <a:t>h(j) = k </a:t>
            </a:r>
            <a:r>
              <a:rPr lang="en-US" sz="4800" dirty="0"/>
              <a:t>and </a:t>
            </a:r>
            <a:r>
              <a:rPr lang="en-US" sz="4800" i="1" dirty="0"/>
              <a:t>h(j)</a:t>
            </a:r>
            <a:r>
              <a:rPr lang="en-US" sz="4800" dirty="0"/>
              <a:t> returns the hour of the week of the datum’s timestamp </a:t>
            </a:r>
            <a:r>
              <a:rPr lang="en-US" sz="4800" i="1" dirty="0"/>
              <a:t>j</a:t>
            </a:r>
            <a:r>
              <a:rPr lang="en-US" sz="4800" dirty="0"/>
              <a:t>.</a:t>
            </a:r>
          </a:p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550735" y="4401879"/>
            <a:ext cx="9994605" cy="157361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space</a:t>
            </a:r>
            <a:endParaRPr lang="en-US" dirty="0"/>
          </a:p>
        </p:txBody>
      </p:sp>
      <p:pic>
        <p:nvPicPr>
          <p:cNvPr id="5" name="Picture 4" descr="DemandPatterns_IWC2015_B0_pd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0" y="4818411"/>
            <a:ext cx="8722400" cy="69779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550736" y="7738137"/>
            <a:ext cx="9994604" cy="1792177"/>
            <a:chOff x="4550736" y="7227777"/>
            <a:chExt cx="9994604" cy="1792177"/>
          </a:xfrm>
        </p:grpSpPr>
        <p:sp>
          <p:nvSpPr>
            <p:cNvPr id="8" name="Rounded Rectangle 7"/>
            <p:cNvSpPr/>
            <p:nvPr/>
          </p:nvSpPr>
          <p:spPr>
            <a:xfrm>
              <a:off x="4550736" y="7227777"/>
              <a:ext cx="9994604" cy="179217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6" name="Picture 5" descr="DemandPatterns_IWC2015_B0_pdf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0000" y="7351500"/>
              <a:ext cx="8722400" cy="16107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69258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space</a:t>
            </a:r>
            <a:endParaRPr lang="en-US" dirty="0"/>
          </a:p>
        </p:txBody>
      </p:sp>
      <p:pic>
        <p:nvPicPr>
          <p:cNvPr id="3" name="Picture 2" descr="weeklydema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985" y="3234146"/>
            <a:ext cx="14892627" cy="8316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715555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s-ES" sz="11200" dirty="0" err="1" smtClean="0">
                <a:solidFill>
                  <a:srgbClr val="FFFFFF"/>
                </a:solidFill>
              </a:rPr>
              <a:t>Unsupervised</a:t>
            </a:r>
            <a:r>
              <a:rPr lang="es-ES" sz="11200" dirty="0" smtClean="0">
                <a:solidFill>
                  <a:srgbClr val="FFFFFF"/>
                </a:solidFill>
              </a:rPr>
              <a:t> </a:t>
            </a:r>
            <a:r>
              <a:rPr lang="es-ES" sz="11200" dirty="0" err="1" smtClean="0">
                <a:solidFill>
                  <a:srgbClr val="FFFFFF"/>
                </a:solidFill>
              </a:rPr>
              <a:t>clustering</a:t>
            </a:r>
            <a:endParaRPr sz="112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anchor="t"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 smtClean="0"/>
                  <a:t>K-means</a:t>
                </a:r>
              </a:p>
              <a:p>
                <a:pPr>
                  <a:spcBef>
                    <a:spcPts val="2900"/>
                  </a:spcBef>
                </a:pPr>
                <a:r>
                  <a:rPr lang="en-US" dirty="0" smtClean="0"/>
                  <a:t>Inputs: </a:t>
                </a:r>
              </a:p>
              <a:p>
                <a:pPr lvl="1">
                  <a:spcBef>
                    <a:spcPts val="2900"/>
                  </a:spcBef>
                </a:pPr>
                <a:r>
                  <a:rPr lang="en-US" dirty="0" smtClean="0"/>
                  <a:t>N feature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s-ES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s-ES" dirty="0" smtClean="0"/>
              </a:p>
              <a:p>
                <a:pPr lvl="1">
                  <a:spcBef>
                    <a:spcPts val="2900"/>
                  </a:spcBef>
                </a:pPr>
                <a:r>
                  <a:rPr lang="en-US" dirty="0" smtClean="0"/>
                  <a:t>Number of clusters K</a:t>
                </a:r>
              </a:p>
              <a:p>
                <a:pPr>
                  <a:spcBef>
                    <a:spcPts val="2900"/>
                  </a:spcBef>
                </a:pPr>
                <a:r>
                  <a:rPr lang="en-US" dirty="0" smtClean="0"/>
                  <a:t>Algorithm</a:t>
                </a:r>
              </a:p>
              <a:p>
                <a:pPr marL="1549400" lvl="1" indent="-914400">
                  <a:spcBef>
                    <a:spcPts val="2900"/>
                  </a:spcBef>
                  <a:buFont typeface="+mj-lt"/>
                  <a:buAutoNum type="arabicPeriod"/>
                </a:pPr>
                <a:r>
                  <a:rPr lang="en-US" smtClean="0"/>
                  <a:t>Initialize centroids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s-E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1549400" lvl="1" indent="-914400">
                  <a:spcBef>
                    <a:spcPts val="2900"/>
                  </a:spcBef>
                  <a:buFont typeface="+mj-lt"/>
                  <a:buAutoNum type="arabicPeriod"/>
                </a:pPr>
                <a:r>
                  <a:rPr lang="en-US" dirty="0" smtClean="0"/>
                  <a:t>Update memberships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charset="0"/>
                          </a:rPr>
                          <m:t>𝑛𝑘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1549400" lvl="1" indent="-914400">
                  <a:spcBef>
                    <a:spcPts val="2900"/>
                  </a:spcBef>
                  <a:buFont typeface="+mj-lt"/>
                  <a:buAutoNum type="arabicPeriod"/>
                </a:pPr>
                <a:endParaRPr lang="en-US" dirty="0" smtClean="0"/>
              </a:p>
              <a:p>
                <a:pPr marL="1549400" lvl="1" indent="-914400">
                  <a:spcBef>
                    <a:spcPts val="2900"/>
                  </a:spcBef>
                  <a:buFont typeface="+mj-lt"/>
                  <a:buAutoNum type="arabicPeriod"/>
                </a:pPr>
                <a:r>
                  <a:rPr lang="en-US" dirty="0" smtClean="0"/>
                  <a:t>Update centroids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s-E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741" t="-28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2461357" y="12803963"/>
            <a:ext cx="1050479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Source: https</a:t>
            </a:r>
            <a:r>
              <a:rPr lang="en-US" dirty="0"/>
              <a:t>://</a:t>
            </a:r>
            <a:r>
              <a:rPr lang="en-US" dirty="0" err="1"/>
              <a:t>www.projectrhea.org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61357" y="2940493"/>
            <a:ext cx="9505507" cy="9505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67807" y="9906647"/>
                <a:ext cx="8951874" cy="13730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rtl="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0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s-ES" sz="4000" i="1">
                              <a:latin typeface="Cambria Math" charset="0"/>
                            </a:rPr>
                            <m:t>𝑛𝑘</m:t>
                          </m:r>
                        </m:sub>
                      </m:sSub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charset="0"/>
                          <a:sym typeface="Helvetica Light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eqArrPr>
                            <m:e>
                              <m:r>
                                <a:rPr kumimoji="0" lang="es-E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Helvetica Light"/>
                                </a:rPr>
                                <m:t>1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Helvetica Light"/>
                                </a:rPr>
                                <m:t>, </m:t>
                              </m:r>
                              <m:r>
                                <a:rPr kumimoji="0" lang="es-E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s-ES" sz="40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s-ES" sz="4000" b="0" i="1" smtClean="0">
                                  <a:latin typeface="Cambria Math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sz="4000" b="0" i="0" smtClean="0">
                                      <a:latin typeface="Cambria Math" charset="0"/>
                                    </a:rPr>
                                    <m:t>arg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s-E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4000" b="0" i="0" smtClean="0">
                                          <a:latin typeface="Cambria Math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s-ES" sz="4000" b="0" i="1" smtClean="0">
                                          <a:latin typeface="Cambria Math" charset="0"/>
                                        </a:rPr>
                                        <m:t>{</m:t>
                                      </m:r>
                                      <m:sSubSup>
                                        <m:sSubSupPr>
                                          <m:ctrlPr>
                                            <a:rPr lang="es-ES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sz="4000" i="1">
                                              <a:latin typeface="Cambria Math" charset="0"/>
                                            </a:rPr>
                                            <m:t>||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4000" b="1" i="1"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4000" i="1"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4000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4000" b="1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4000" i="1"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4000" i="1">
                                              <a:latin typeface="Cambria Math" charset="0"/>
                                            </a:rPr>
                                            <m:t>||</m:t>
                                          </m:r>
                                        </m:e>
                                        <m:sub>
                                          <m:r>
                                            <a:rPr lang="es-ES" sz="40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s-ES" sz="40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s-ES" sz="4000" b="0" i="1" smtClean="0">
                                          <a:latin typeface="Cambria Math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e>
                              <m:r>
                                <a:rPr kumimoji="0" lang="es-E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Helvetica Light"/>
                                </a:rPr>
                                <m:t>0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Helvetica Light"/>
                                </a:rPr>
                                <m:t>, </m:t>
                              </m:r>
                              <m:r>
                                <a:rPr kumimoji="0" lang="es-E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Helvetica Light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s-ES" sz="40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Helvetica Light"/>
                                </a:rPr>
                                <m:t>otherwise</m:t>
                              </m:r>
                              <m:r>
                                <a:rPr kumimoji="0" lang="es-ES" sz="40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Helvetica Light"/>
                                </a:rPr>
                                <m:t>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s-ES" sz="40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sym typeface="Helvetica Ligh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807" y="9906647"/>
                <a:ext cx="8951874" cy="137306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s-ES" sz="11200" dirty="0" err="1" smtClean="0">
                <a:solidFill>
                  <a:srgbClr val="FFFFFF"/>
                </a:solidFill>
              </a:rPr>
              <a:t>Unsupervised</a:t>
            </a:r>
            <a:r>
              <a:rPr lang="es-ES" sz="11200" dirty="0" smtClean="0">
                <a:solidFill>
                  <a:srgbClr val="FFFFFF"/>
                </a:solidFill>
              </a:rPr>
              <a:t> </a:t>
            </a:r>
            <a:r>
              <a:rPr lang="es-ES" sz="11200" dirty="0" err="1" smtClean="0">
                <a:solidFill>
                  <a:srgbClr val="FFFFFF"/>
                </a:solidFill>
              </a:rPr>
              <a:t>clustering</a:t>
            </a:r>
            <a:endParaRPr sz="112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anchor="t"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5700" b="1" dirty="0" smtClean="0"/>
                  <a:t>K-means</a:t>
                </a:r>
              </a:p>
              <a:p>
                <a:pPr>
                  <a:spcBef>
                    <a:spcPts val="2300"/>
                  </a:spcBef>
                </a:pPr>
                <a:r>
                  <a:rPr lang="en-US" dirty="0" smtClean="0"/>
                  <a:t>Inputs: </a:t>
                </a:r>
              </a:p>
              <a:p>
                <a:pPr lvl="1">
                  <a:spcBef>
                    <a:spcPts val="2300"/>
                  </a:spcBef>
                </a:pPr>
                <a:r>
                  <a:rPr lang="en-US" dirty="0" smtClean="0"/>
                  <a:t>N feature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s-ES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s-ES" dirty="0" smtClean="0"/>
              </a:p>
              <a:p>
                <a:pPr lvl="1">
                  <a:spcBef>
                    <a:spcPts val="2300"/>
                  </a:spcBef>
                </a:pPr>
                <a:r>
                  <a:rPr lang="en-US" sz="7000" dirty="0" smtClean="0">
                    <a:solidFill>
                      <a:srgbClr val="FFC000"/>
                    </a:solidFill>
                  </a:rPr>
                  <a:t>Number of clusters K</a:t>
                </a:r>
              </a:p>
              <a:p>
                <a:pPr>
                  <a:spcBef>
                    <a:spcPts val="2300"/>
                  </a:spcBef>
                </a:pPr>
                <a:r>
                  <a:rPr lang="en-US" dirty="0" smtClean="0"/>
                  <a:t>Algorithm</a:t>
                </a:r>
              </a:p>
              <a:p>
                <a:pPr marL="1778000" lvl="1" indent="-1143000">
                  <a:spcBef>
                    <a:spcPts val="2300"/>
                  </a:spcBef>
                  <a:buFont typeface="+mj-lt"/>
                  <a:buAutoNum type="arabicPeriod"/>
                </a:pPr>
                <a:r>
                  <a:rPr lang="en-US" sz="7000">
                    <a:solidFill>
                      <a:srgbClr val="FFC000"/>
                    </a:solidFill>
                  </a:rPr>
                  <a:t>Initialize centroids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ES" sz="70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7000" dirty="0">
                  <a:solidFill>
                    <a:srgbClr val="FFC000"/>
                  </a:solidFill>
                </a:endParaRPr>
              </a:p>
              <a:p>
                <a:pPr marL="1549400" lvl="1" indent="-914400">
                  <a:spcBef>
                    <a:spcPts val="2300"/>
                  </a:spcBef>
                  <a:buFont typeface="+mj-lt"/>
                  <a:buAutoNum type="arabicPeriod"/>
                </a:pPr>
                <a:r>
                  <a:rPr lang="en-US" dirty="0" smtClean="0"/>
                  <a:t>Update memberships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charset="0"/>
                          </a:rPr>
                          <m:t>𝑛𝑘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1549400" lvl="1" indent="-914400">
                  <a:spcBef>
                    <a:spcPts val="2300"/>
                  </a:spcBef>
                  <a:buFont typeface="+mj-lt"/>
                  <a:buAutoNum type="arabicPeriod"/>
                </a:pPr>
                <a:endParaRPr lang="en-US" dirty="0" smtClean="0"/>
              </a:p>
              <a:p>
                <a:pPr marL="1549400" lvl="1" indent="-914400">
                  <a:spcBef>
                    <a:spcPts val="2300"/>
                  </a:spcBef>
                  <a:buFont typeface="+mj-lt"/>
                  <a:buAutoNum type="arabicPeriod"/>
                </a:pPr>
                <a:r>
                  <a:rPr lang="en-US" dirty="0" smtClean="0"/>
                  <a:t>Update centroids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s-E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1915" t="-308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9681" y="4118532"/>
            <a:ext cx="9592028" cy="6906260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6325663" y="2641600"/>
            <a:ext cx="4348480" cy="2446221"/>
          </a:xfrm>
          <a:prstGeom prst="roundRect">
            <a:avLst/>
          </a:prstGeom>
          <a:solidFill>
            <a:srgbClr val="FF0000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4800" b="1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50.000 x 168 </a:t>
            </a:r>
            <a:endParaRPr kumimoji="0" lang="es-ES" sz="4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67807" y="10055502"/>
                <a:ext cx="8951874" cy="13730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rtl="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0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s-ES" sz="4000" i="1">
                              <a:latin typeface="Cambria Math" charset="0"/>
                            </a:rPr>
                            <m:t>𝑛𝑘</m:t>
                          </m:r>
                        </m:sub>
                      </m:sSub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charset="0"/>
                          <a:sym typeface="Helvetica Light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eqArrPr>
                            <m:e>
                              <m:r>
                                <a:rPr kumimoji="0" lang="es-E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Helvetica Light"/>
                                </a:rPr>
                                <m:t>1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Helvetica Light"/>
                                </a:rPr>
                                <m:t>, </m:t>
                              </m:r>
                              <m:r>
                                <a:rPr kumimoji="0" lang="es-E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s-ES" sz="40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s-ES" sz="4000" b="0" i="1" smtClean="0">
                                  <a:latin typeface="Cambria Math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s-E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sz="4000" b="0" i="0" smtClean="0">
                                      <a:latin typeface="Cambria Math" charset="0"/>
                                    </a:rPr>
                                    <m:t>arg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s-E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4000" b="0" i="0" smtClean="0">
                                          <a:latin typeface="Cambria Math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s-ES" sz="4000" b="0" i="1" smtClean="0">
                                          <a:latin typeface="Cambria Math" charset="0"/>
                                        </a:rPr>
                                        <m:t>{</m:t>
                                      </m:r>
                                      <m:sSubSup>
                                        <m:sSubSupPr>
                                          <m:ctrlPr>
                                            <a:rPr lang="es-ES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sz="4000" i="1">
                                              <a:latin typeface="Cambria Math" charset="0"/>
                                            </a:rPr>
                                            <m:t>||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4000" b="1" i="1"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4000" i="1"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4000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4000" b="1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4000" i="1"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4000" i="1">
                                              <a:latin typeface="Cambria Math" charset="0"/>
                                            </a:rPr>
                                            <m:t>||</m:t>
                                          </m:r>
                                        </m:e>
                                        <m:sub>
                                          <m:r>
                                            <a:rPr lang="es-ES" sz="40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s-ES" sz="40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s-ES" sz="4000" b="0" i="1" smtClean="0">
                                          <a:latin typeface="Cambria Math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e>
                              <m:r>
                                <a:rPr kumimoji="0" lang="es-E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Helvetica Light"/>
                                </a:rPr>
                                <m:t>0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Helvetica Light"/>
                                </a:rPr>
                                <m:t>, </m:t>
                              </m:r>
                              <m:r>
                                <a:rPr kumimoji="0" lang="es-E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Helvetica Light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s-ES" sz="40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Helvetica Light"/>
                                </a:rPr>
                                <m:t>otherwise</m:t>
                              </m:r>
                              <m:r>
                                <a:rPr kumimoji="0" lang="es-ES" sz="40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Helvetica Light"/>
                                </a:rPr>
                                <m:t>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s-ES" sz="40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sym typeface="Helvetica Ligh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807" y="10055502"/>
                <a:ext cx="8951874" cy="13730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7984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s-ES" sz="11200" smtClean="0">
                <a:solidFill>
                  <a:srgbClr val="FFFFFF"/>
                </a:solidFill>
              </a:rPr>
              <a:t>Who am I?</a:t>
            </a:r>
            <a:endParaRPr sz="11200" dirty="0">
              <a:solidFill>
                <a:schemeClr val="tx1"/>
              </a:solidFill>
            </a:endParaRPr>
          </a:p>
        </p:txBody>
      </p:sp>
      <p:pic>
        <p:nvPicPr>
          <p:cNvPr id="3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5443" y="10455563"/>
            <a:ext cx="6193112" cy="179078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ángulo redondeado 1"/>
          <p:cNvSpPr/>
          <p:nvPr/>
        </p:nvSpPr>
        <p:spPr>
          <a:xfrm>
            <a:off x="4551288" y="3844365"/>
            <a:ext cx="15281424" cy="5550456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4000">
                <a:solidFill>
                  <a:schemeClr val="tx1"/>
                </a:solidFill>
                <a:latin typeface="Arial" charset="0"/>
              </a:rPr>
              <a:t>M.S. in Computer Science </a:t>
            </a:r>
            <a:r>
              <a:rPr lang="en-US" sz="4000" smtClean="0">
                <a:solidFill>
                  <a:schemeClr val="tx1"/>
                </a:solidFill>
                <a:latin typeface="Arial" charset="0"/>
              </a:rPr>
              <a:t>(UIB) 						2003/2009</a:t>
            </a:r>
            <a:r>
              <a:rPr lang="en-US" sz="4000">
                <a:solidFill>
                  <a:schemeClr val="tx1"/>
                </a:solidFill>
                <a:latin typeface="Arial" charset="0"/>
              </a:rPr>
              <a:t/>
            </a:r>
            <a:br>
              <a:rPr lang="en-US" sz="4000">
                <a:solidFill>
                  <a:schemeClr val="tx1"/>
                </a:solidFill>
                <a:latin typeface="Arial" charset="0"/>
              </a:rPr>
            </a:br>
            <a:r>
              <a:rPr lang="en-US" sz="4000">
                <a:solidFill>
                  <a:schemeClr val="tx1"/>
                </a:solidFill>
                <a:latin typeface="Arial" charset="0"/>
              </a:rPr>
              <a:t>M.S. in </a:t>
            </a:r>
            <a:r>
              <a:rPr lang="fr-FR" sz="4000">
                <a:solidFill>
                  <a:schemeClr val="tx1"/>
                </a:solidFill>
                <a:latin typeface="Arial" charset="0"/>
              </a:rPr>
              <a:t>Automatics and </a:t>
            </a:r>
            <a:r>
              <a:rPr lang="fr-FR" sz="4000" smtClean="0">
                <a:solidFill>
                  <a:schemeClr val="tx1"/>
                </a:solidFill>
                <a:latin typeface="Arial" charset="0"/>
              </a:rPr>
              <a:t>Robotics (UPC) 				2009/2010</a:t>
            </a:r>
          </a:p>
          <a:p>
            <a:pPr algn="l">
              <a:lnSpc>
                <a:spcPct val="200000"/>
              </a:lnSpc>
            </a:pPr>
            <a:r>
              <a:rPr lang="fr-FR" sz="4000" smtClean="0">
                <a:solidFill>
                  <a:schemeClr val="tx1"/>
                </a:solidFill>
                <a:latin typeface="Arial" charset="0"/>
              </a:rPr>
              <a:t>Research Support at CS2AC UPC					2010/2014</a:t>
            </a:r>
          </a:p>
          <a:p>
            <a:pPr algn="l">
              <a:lnSpc>
                <a:spcPct val="200000"/>
              </a:lnSpc>
            </a:pPr>
            <a:r>
              <a:rPr lang="fr-FR" sz="4000" smtClean="0">
                <a:solidFill>
                  <a:schemeClr val="tx1"/>
                </a:solidFill>
                <a:latin typeface="Arial" charset="0"/>
              </a:rPr>
              <a:t>Industrial PhD at Aigües de Barcelona &amp; UPC		2014/</a:t>
            </a:r>
            <a:r>
              <a:rPr lang="fr-FR" sz="4000" smtClean="0">
                <a:solidFill>
                  <a:srgbClr val="FF0000"/>
                </a:solidFill>
                <a:latin typeface="Arial" charset="0"/>
              </a:rPr>
              <a:t>2017?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541174" y="5721128"/>
            <a:ext cx="17301651" cy="7153699"/>
            <a:chOff x="1689100" y="3522608"/>
            <a:chExt cx="21077686" cy="9585324"/>
          </a:xfrm>
        </p:grpSpPr>
        <p:sp>
          <p:nvSpPr>
            <p:cNvPr id="4" name="Rounded Rectangle 3"/>
            <p:cNvSpPr/>
            <p:nvPr/>
          </p:nvSpPr>
          <p:spPr>
            <a:xfrm>
              <a:off x="1689100" y="3522608"/>
              <a:ext cx="21077686" cy="9585324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3" name="Picture 2" descr="kmeanselbow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334" y="4015669"/>
              <a:ext cx="20085273" cy="870885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80205" y="3009580"/>
                <a:ext cx="7637155" cy="216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E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𝐽</m:t>
                      </m:r>
                      <m:r>
                        <a:rPr kumimoji="0" lang="es-E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kumimoji="0" lang="es-E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s-E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  <m:t>𝑛</m:t>
                          </m:r>
                          <m:r>
                            <a:rPr kumimoji="0" lang="es-E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  <m:t>=1</m:t>
                          </m:r>
                        </m:sub>
                        <m:sup>
                          <m:r>
                            <a:rPr kumimoji="0" lang="es-E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es-E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s-E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s-E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s-E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charset="0"/>
                                        </a:rPr>
                                        <m:t>𝑛𝑘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charset="0"/>
                                    </a:rPr>
                                    <m:t>||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charset="0"/>
                                    </a:rPr>
                                    <m:t>||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E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205" y="3009580"/>
                <a:ext cx="7637155" cy="2163541"/>
              </a:xfrm>
              <a:prstGeom prst="rect">
                <a:avLst/>
              </a:prstGeom>
              <a:blipFill rotWithShape="0">
                <a:blip r:embed="rId3"/>
                <a:stretch>
                  <a:fillRect l="-31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518183" y="3189607"/>
                <a:ext cx="11338681" cy="17163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rtl="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s-ES" i="1">
                              <a:latin typeface="Cambria Math" charset="0"/>
                            </a:rPr>
                            <m:t>𝑛𝑘</m:t>
                          </m:r>
                        </m:sub>
                      </m:sSub>
                      <m:r>
                        <a:rPr kumimoji="0" lang="en-US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sz="5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eqArrPr>
                            <m:e>
                              <m:r>
                                <a:rPr kumimoji="0" lang="es-E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1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, </m:t>
                              </m:r>
                              <m:r>
                                <a:rPr kumimoji="0" lang="es-E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s-ES" b="0" i="1" smtClean="0">
                                  <a:latin typeface="Cambria Math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latin typeface="Cambria Math" charset="0"/>
                                    </a:rPr>
                                    <m:t>arg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b="0" i="0" smtClean="0">
                                          <a:latin typeface="Cambria Math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s-ES" b="0" i="1" smtClean="0">
                                          <a:latin typeface="Cambria Math" charset="0"/>
                                        </a:rPr>
                                        <m:t>{</m:t>
                                      </m:r>
                                      <m:sSubSup>
                                        <m:sSubSup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latin typeface="Cambria Math" charset="0"/>
                                            </a:rPr>
                                            <m:t>||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b="1" i="1"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s-ES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b="1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s-ES" i="1">
                                              <a:latin typeface="Cambria Math" charset="0"/>
                                            </a:rPr>
                                            <m:t>||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s-E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s-ES" b="0" i="1" smtClean="0">
                                          <a:latin typeface="Cambria Math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e>
                              <m:r>
                                <a:rPr kumimoji="0" lang="es-E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0</m:t>
                              </m:r>
                              <m:r>
                                <a:rPr kumimoji="0" lang="en-U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, </m:t>
                              </m:r>
                              <m:r>
                                <a:rPr kumimoji="0" lang="es-ES" sz="5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s-ES" sz="50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otherwise</m:t>
                              </m:r>
                              <m:r>
                                <a:rPr kumimoji="0" lang="es-ES" sz="50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s-ES" sz="50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183" y="3189607"/>
                <a:ext cx="11338681" cy="17163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6583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/>
          </p:nvPr>
        </p:nvGraphicFramePr>
        <p:xfrm>
          <a:off x="2770910" y="2478423"/>
          <a:ext cx="1884218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</a:t>
            </a:r>
            <a:r>
              <a:rPr lang="en-US" dirty="0" smtClean="0"/>
              <a:t> - Clustering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936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</a:t>
            </a:r>
            <a:r>
              <a:rPr lang="en-US" dirty="0" smtClean="0"/>
              <a:t> - Clustering </a:t>
            </a:r>
            <a:endParaRPr lang="en-US" dirty="0"/>
          </a:p>
        </p:txBody>
      </p:sp>
      <p:sp>
        <p:nvSpPr>
          <p:cNvPr id="2" name="Rectángulo redondeado 1"/>
          <p:cNvSpPr/>
          <p:nvPr/>
        </p:nvSpPr>
        <p:spPr>
          <a:xfrm>
            <a:off x="3399559" y="3345411"/>
            <a:ext cx="17584882" cy="9636681"/>
          </a:xfrm>
          <a:prstGeom prst="round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s-ES" sz="2800" b="1">
                <a:solidFill>
                  <a:srgbClr val="004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org.apache.spark.mllib.clustering.</a:t>
            </a:r>
            <a:r>
              <a:rPr lang="es-ES" sz="2800" b="1">
                <a:solidFill>
                  <a:srgbClr val="004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KMeans, KMeansModel</a:t>
            </a:r>
            <a:r>
              <a:rPr lang="es-ES" sz="2800" b="1">
                <a:solidFill>
                  <a:srgbClr val="004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s-ES" sz="28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s-ES" sz="2800" b="1" smtClean="0">
                <a:solidFill>
                  <a:srgbClr val="004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s-ES" sz="28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org.apache.spark.mllib.linalg.Vectors </a:t>
            </a:r>
            <a:endParaRPr lang="es-ES" sz="28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s-ES" sz="2800" b="1" i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s-ES" sz="2800" b="1" i="1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s-ES" sz="2800" b="1" i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and parse the </a:t>
            </a:r>
            <a:r>
              <a:rPr lang="es-ES" sz="2800" b="1" i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endParaRPr lang="es-ES" sz="2800" b="1" i="1" smtClean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s-ES" sz="2800" b="1" i="1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w1;w2;w3;w4;w5;…;w168 for each sensor</a:t>
            </a:r>
          </a:p>
          <a:p>
            <a:pPr algn="l"/>
            <a:r>
              <a:rPr lang="es-ES" sz="2800" b="1" smtClean="0">
                <a:solidFill>
                  <a:srgbClr val="004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s-ES" sz="28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sc.textFile(</a:t>
            </a:r>
            <a:r>
              <a:rPr lang="es-ES" sz="28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"data/mllib/kmeans_data.txt</a:t>
            </a:r>
            <a:r>
              <a:rPr lang="es-ES" sz="28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s-ES" sz="28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s-ES" sz="2800" b="1" smtClean="0">
                <a:solidFill>
                  <a:srgbClr val="004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s-ES" sz="28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parsedData = data.map(s =&gt; 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Vectors.dense(s.split</a:t>
            </a:r>
            <a:r>
              <a:rPr lang="es-ES" sz="28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2800" b="1" smtClean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‘;'</a:t>
            </a:r>
            <a:r>
              <a:rPr lang="es-ES" sz="28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map(_.toDouble))).</a:t>
            </a:r>
            <a:r>
              <a:rPr lang="es-ES" sz="28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cache</a:t>
            </a:r>
            <a:r>
              <a:rPr lang="es-ES" sz="28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endParaRPr lang="es-ES" sz="2800" b="1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s-ES" sz="2800" b="1" i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s-ES" sz="2800" b="1" i="1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s-ES" sz="2800" b="1" i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Cluster the data </a:t>
            </a:r>
            <a:r>
              <a:rPr lang="es-ES" sz="2800" b="1" i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 </a:t>
            </a:r>
            <a:r>
              <a:rPr lang="es-ES" sz="2800" b="1" i="1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classes </a:t>
            </a:r>
            <a:r>
              <a:rPr lang="es-ES" sz="2800" b="1" i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s-ES" sz="2800" b="1" i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KMeans </a:t>
            </a:r>
            <a:endParaRPr lang="es-ES" sz="2800" b="1" i="1" smtClean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s-ES" sz="2800" b="1" smtClean="0">
                <a:solidFill>
                  <a:srgbClr val="004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s-ES" sz="28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numClusters = </a:t>
            </a:r>
            <a:r>
              <a:rPr lang="es-ES" sz="2800" b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s-ES" sz="28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s-ES" sz="2800" b="1" smtClean="0">
                <a:solidFill>
                  <a:srgbClr val="004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s-ES" sz="28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numIterations = </a:t>
            </a:r>
            <a:r>
              <a:rPr lang="es-ES" sz="2800" b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s-ES" sz="28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s-ES" sz="2800" b="1" smtClean="0">
                <a:solidFill>
                  <a:srgbClr val="004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s-ES" sz="28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clusters = KMeans.train(parsedData, numClusters, numIterations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s-ES" sz="28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s-ES" sz="2800" b="1" i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s-ES" sz="2800" b="1" i="1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s-ES" sz="2800" b="1" i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 clustering by computing Within Set Sum of Squared </a:t>
            </a:r>
            <a:r>
              <a:rPr lang="es-ES" sz="2800" b="1" i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Errors </a:t>
            </a:r>
            <a:endParaRPr lang="es-ES" sz="2800" b="1" i="1" smtClean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s-ES" sz="2800" b="1" smtClean="0">
                <a:solidFill>
                  <a:srgbClr val="004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s-ES" sz="28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WSSSE = clusters.computeCost(parsedData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s-ES" sz="28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s-ES" sz="28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28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"Within Set Sum of Squared Errors = "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WSSSE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s-ES" sz="28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s-ES" sz="28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s-ES" sz="2800" b="1" i="1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s-ES" sz="2800" b="1" i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 and load </a:t>
            </a:r>
            <a:r>
              <a:rPr lang="es-ES" sz="2800" b="1" i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 </a:t>
            </a:r>
            <a:endParaRPr lang="es-ES" sz="2800" b="1" i="1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s-ES" sz="28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clusters.save(sc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sz="28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"myModelPath</a:t>
            </a:r>
            <a:r>
              <a:rPr lang="es-ES" sz="28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s-ES" sz="28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s-ES" sz="2800" b="1" smtClean="0">
                <a:solidFill>
                  <a:srgbClr val="004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s-ES" sz="28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sameModel = KMeansModel.load(sc, </a:t>
            </a:r>
            <a:r>
              <a:rPr lang="es-ES" sz="28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"myModelPath"</a:t>
            </a:r>
            <a:r>
              <a:rPr lang="es-ES" sz="28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s-ES" sz="2800" b="1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319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971248" y="2827671"/>
            <a:ext cx="18450490" cy="9681177"/>
          </a:xfrm>
          <a:prstGeom prst="roundRect">
            <a:avLst/>
          </a:prstGeom>
          <a:solidFill>
            <a:schemeClr val="tx1"/>
          </a:solidFill>
          <a:ln w="76200" cap="flat" cmpd="sng">
            <a:solidFill>
              <a:schemeClr val="accent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clustering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035" y="3306485"/>
            <a:ext cx="17265622" cy="866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705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clustering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b="1" dirty="0" smtClean="0"/>
              <a:t>Possible causes of strange behaviors:</a:t>
            </a:r>
          </a:p>
          <a:p>
            <a:pPr lvl="1"/>
            <a:r>
              <a:rPr lang="en-US" dirty="0" smtClean="0"/>
              <a:t>Irregular people (we have the right to be different!).</a:t>
            </a:r>
          </a:p>
          <a:p>
            <a:pPr lvl="1"/>
            <a:r>
              <a:rPr lang="en-US" dirty="0" smtClean="0"/>
              <a:t>Water meter fault.</a:t>
            </a:r>
          </a:p>
          <a:p>
            <a:pPr lvl="1"/>
            <a:r>
              <a:rPr lang="en-US" dirty="0" smtClean="0"/>
              <a:t>Fraud (false activity declared, manipulated water meter, bypass…).</a:t>
            </a:r>
          </a:p>
          <a:p>
            <a:pPr lvl="1"/>
            <a:r>
              <a:rPr lang="en-US" dirty="0" smtClean="0"/>
              <a:t>…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9327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 algn="just">
              <a:buFont typeface="Arial"/>
              <a:buChar char="•"/>
            </a:pPr>
            <a:r>
              <a:rPr lang="en-US" sz="5400" dirty="0"/>
              <a:t>Has been defined a general methodology to extract weekly patterns from AMR data and classify them using </a:t>
            </a:r>
            <a:r>
              <a:rPr lang="en-US" sz="5400" i="1" dirty="0" smtClean="0"/>
              <a:t>K</a:t>
            </a:r>
            <a:r>
              <a:rPr lang="en-US" sz="5400" dirty="0" smtClean="0"/>
              <a:t>-</a:t>
            </a:r>
            <a:r>
              <a:rPr lang="en-US" sz="5400" dirty="0"/>
              <a:t>means.</a:t>
            </a:r>
          </a:p>
          <a:p>
            <a:pPr marL="457200" indent="-457200" algn="just">
              <a:buFont typeface="Arial"/>
              <a:buChar char="•"/>
            </a:pPr>
            <a:r>
              <a:rPr lang="en-US" sz="5400" dirty="0"/>
              <a:t>The framework is based on </a:t>
            </a:r>
            <a:r>
              <a:rPr lang="en-US" sz="5400" dirty="0" smtClean="0"/>
              <a:t>Apache Spark. </a:t>
            </a:r>
            <a:r>
              <a:rPr lang="en-US" sz="5400" dirty="0"/>
              <a:t>Thus, it’s totally independent of the data volume and scalable.</a:t>
            </a:r>
          </a:p>
          <a:p>
            <a:pPr marL="457200" indent="-457200" algn="just">
              <a:buFont typeface="Arial"/>
              <a:buChar char="•"/>
            </a:pPr>
            <a:r>
              <a:rPr lang="en-US" sz="5400" dirty="0"/>
              <a:t>Applied on a 50k customers </a:t>
            </a:r>
            <a:r>
              <a:rPr lang="en-US" sz="5400" dirty="0" smtClean="0"/>
              <a:t>dataset ~14GigaBytes.</a:t>
            </a:r>
            <a:endParaRPr lang="en-US" sz="5400" dirty="0"/>
          </a:p>
          <a:p>
            <a:pPr marL="457200" indent="-457200" algn="just">
              <a:buFont typeface="Arial"/>
              <a:buChar char="•"/>
            </a:pPr>
            <a:r>
              <a:rPr lang="en-US" sz="5400" dirty="0" smtClean="0"/>
              <a:t>Segmentation of the consumers based on similarity.</a:t>
            </a:r>
          </a:p>
          <a:p>
            <a:pPr marL="457200" indent="-457200" algn="just">
              <a:buFont typeface="Arial"/>
              <a:buChar char="•"/>
            </a:pPr>
            <a:r>
              <a:rPr lang="en-US" sz="5400" dirty="0" smtClean="0"/>
              <a:t>Some </a:t>
            </a:r>
            <a:r>
              <a:rPr lang="en-US" sz="5400" dirty="0"/>
              <a:t>outliers detected</a:t>
            </a:r>
            <a:r>
              <a:rPr lang="en-US" sz="5400" dirty="0" smtClean="0"/>
              <a:t>.</a:t>
            </a:r>
          </a:p>
          <a:p>
            <a:pPr marL="457200" indent="-457200" algn="just">
              <a:buFont typeface="Arial"/>
              <a:buChar char="•"/>
            </a:pPr>
            <a:r>
              <a:rPr lang="en-US" sz="5400" dirty="0" smtClean="0"/>
              <a:t>People can be different.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215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7" name="Shape 33"/>
          <p:cNvSpPr txBox="1">
            <a:spLocks/>
          </p:cNvSpPr>
          <p:nvPr/>
        </p:nvSpPr>
        <p:spPr>
          <a:xfrm>
            <a:off x="9458324" y="11366500"/>
            <a:ext cx="13236575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lvl1pPr marL="63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70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40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10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80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5000" indent="-635000" defTabSz="825500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l">
              <a:buNone/>
              <a:defRPr sz="1800">
                <a:solidFill>
                  <a:srgbClr val="000000"/>
                </a:solidFill>
              </a:defRPr>
            </a:pPr>
            <a:r>
              <a:rPr lang="en-US" sz="6000" dirty="0" smtClean="0">
                <a:solidFill>
                  <a:schemeClr val="tx1"/>
                </a:solidFill>
              </a:rPr>
              <a:t>@d1eg0_garc1a</a:t>
            </a:r>
          </a:p>
          <a:p>
            <a:pPr marL="0" indent="0" algn="l">
              <a:buNone/>
              <a:defRPr sz="1800">
                <a:solidFill>
                  <a:srgbClr val="000000"/>
                </a:solidFill>
              </a:defRPr>
            </a:pPr>
            <a:r>
              <a:rPr lang="en-US" sz="6000" dirty="0" err="1">
                <a:solidFill>
                  <a:schemeClr val="tx1"/>
                </a:solidFill>
              </a:rPr>
              <a:t>d</a:t>
            </a:r>
            <a:r>
              <a:rPr lang="en-US" sz="6000" dirty="0" err="1" smtClean="0">
                <a:solidFill>
                  <a:schemeClr val="tx1"/>
                </a:solidFill>
              </a:rPr>
              <a:t>iego.garcia@upc.edu</a:t>
            </a: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3072" y="10662093"/>
            <a:ext cx="1408814" cy="14088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338" y="2529399"/>
            <a:ext cx="14125325" cy="79714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3072" y="12160250"/>
            <a:ext cx="14001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864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309091" y="6442364"/>
            <a:ext cx="19073091" cy="665018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11200" dirty="0">
                <a:solidFill>
                  <a:srgbClr val="FFFFFF"/>
                </a:solidFill>
              </a:rPr>
              <a:t>Industrial </a:t>
            </a:r>
            <a:r>
              <a:rPr sz="11200" dirty="0" smtClean="0">
                <a:solidFill>
                  <a:srgbClr val="FFFFFF"/>
                </a:solidFill>
              </a:rPr>
              <a:t>Ph</a:t>
            </a:r>
            <a:r>
              <a:rPr lang="es-ES_tradnl" sz="11200" dirty="0" smtClean="0">
                <a:solidFill>
                  <a:srgbClr val="FFFFFF"/>
                </a:solidFill>
              </a:rPr>
              <a:t>D</a:t>
            </a:r>
            <a:endParaRPr sz="11200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b="1" smtClean="0"/>
              <a:t>Time</a:t>
            </a:r>
            <a:r>
              <a:rPr lang="en-US" smtClean="0"/>
              <a:t>: 3 </a:t>
            </a:r>
            <a:r>
              <a:rPr lang="en-US" dirty="0" smtClean="0"/>
              <a:t>years program (</a:t>
            </a:r>
            <a:r>
              <a:rPr lang="en-US" dirty="0" err="1" smtClean="0"/>
              <a:t>Generalitat</a:t>
            </a:r>
            <a:r>
              <a:rPr lang="en-US" dirty="0" smtClean="0"/>
              <a:t> de </a:t>
            </a:r>
            <a:r>
              <a:rPr lang="en-US" dirty="0" err="1" smtClean="0"/>
              <a:t>Catalunya</a:t>
            </a:r>
            <a:r>
              <a:rPr lang="en-US" dirty="0" smtClean="0"/>
              <a:t>)</a:t>
            </a:r>
          </a:p>
          <a:p>
            <a:r>
              <a:rPr lang="en-US" b="1" smtClean="0"/>
              <a:t>Goal</a:t>
            </a:r>
            <a:r>
              <a:rPr lang="en-US" smtClean="0"/>
              <a:t>: improving </a:t>
            </a:r>
            <a:r>
              <a:rPr lang="en-US" dirty="0" smtClean="0"/>
              <a:t>university and industry synergies</a:t>
            </a:r>
            <a:endParaRPr lang="en-US" dirty="0"/>
          </a:p>
        </p:txBody>
      </p:sp>
      <p:pic>
        <p:nvPicPr>
          <p:cNvPr id="3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01788" y="850820"/>
            <a:ext cx="6193112" cy="17907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/>
          <p:cNvGrpSpPr/>
          <p:nvPr/>
        </p:nvGrpSpPr>
        <p:grpSpPr>
          <a:xfrm>
            <a:off x="18622096" y="3371271"/>
            <a:ext cx="4072804" cy="2091641"/>
            <a:chOff x="12885279" y="761017"/>
            <a:chExt cx="5963130" cy="3062442"/>
          </a:xfrm>
        </p:grpSpPr>
        <p:sp>
          <p:nvSpPr>
            <p:cNvPr id="39" name="Shape 39"/>
            <p:cNvSpPr/>
            <p:nvPr/>
          </p:nvSpPr>
          <p:spPr>
            <a:xfrm>
              <a:off x="12885279" y="761017"/>
              <a:ext cx="5963130" cy="3062442"/>
            </a:xfrm>
            <a:prstGeom prst="roundRect">
              <a:avLst>
                <a:gd name="adj" fmla="val 8550"/>
              </a:avLst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600"/>
              </a:pPr>
              <a:endParaRPr/>
            </a:p>
          </p:txBody>
        </p:sp>
        <p:pic>
          <p:nvPicPr>
            <p:cNvPr id="40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018110" y="919798"/>
              <a:ext cx="5697468" cy="2609122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41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79558" y="7111842"/>
            <a:ext cx="3352459" cy="3352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71841" y="7855992"/>
            <a:ext cx="6672456" cy="1846466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/>
          <p:nvPr/>
        </p:nvSpPr>
        <p:spPr>
          <a:xfrm>
            <a:off x="12531513" y="10902965"/>
            <a:ext cx="8653486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Specific Research Center (CER) “Monitoring, Safety and Automatic Control” (CS2AC-UPC)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19526" y="6442364"/>
            <a:ext cx="2252220" cy="4519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700" b="1" i="0" u="none" strike="noStrike" cap="none" spc="0" normalizeH="0" baseline="0" dirty="0" smtClean="0">
                <a:ln>
                  <a:noFill/>
                </a:ln>
                <a:solidFill>
                  <a:srgbClr val="92D05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+</a:t>
            </a:r>
            <a:endParaRPr kumimoji="0" lang="en-US" sz="28700" b="1" i="0" u="none" strike="noStrike" cap="none" spc="0" normalizeH="0" baseline="0" dirty="0">
              <a:ln>
                <a:noFill/>
              </a:ln>
              <a:solidFill>
                <a:srgbClr val="92D05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71648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Water Consumption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8301" y="623045"/>
            <a:ext cx="6817865" cy="5319856"/>
          </a:xfrm>
          <a:prstGeom prst="rect">
            <a:avLst/>
          </a:prstGeom>
        </p:spPr>
      </p:pic>
      <p:pic>
        <p:nvPicPr>
          <p:cNvPr id="4" name="Picture 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77" b="90000" l="9969" r="899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3364" y="7541332"/>
            <a:ext cx="5402332" cy="714448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Urban Water Cycle</a:t>
            </a:r>
          </a:p>
        </p:txBody>
      </p:sp>
      <p:pic>
        <p:nvPicPr>
          <p:cNvPr id="48" name="pasted-imag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5590" y="7040587"/>
            <a:ext cx="3544480" cy="4078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pasted-image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9930" y="2978848"/>
            <a:ext cx="6216118" cy="2287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pasted-image.png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79204" y="3276558"/>
            <a:ext cx="3544480" cy="3802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pasted-image.p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0006" y="8327321"/>
            <a:ext cx="3025026" cy="2651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pasted-image.p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79044" y="9166016"/>
            <a:ext cx="3025026" cy="2651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pasted-image.p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0006" y="10246026"/>
            <a:ext cx="3025026" cy="2651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pasted-image.p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30788" y="9283922"/>
            <a:ext cx="3025026" cy="2651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asted-image.p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0682" y="10057376"/>
            <a:ext cx="3025025" cy="2651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pasted-image.p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66600" y="10886420"/>
            <a:ext cx="3025026" cy="265194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14151116" y="6297341"/>
            <a:ext cx="4529912" cy="1427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267" extrusionOk="0">
                <a:moveTo>
                  <a:pt x="0" y="19267"/>
                </a:moveTo>
                <a:cubicBezTo>
                  <a:pt x="6209" y="3827"/>
                  <a:pt x="13409" y="-2333"/>
                  <a:pt x="21600" y="787"/>
                </a:cubicBezTo>
              </a:path>
            </a:pathLst>
          </a:custGeom>
          <a:ln w="190500">
            <a:solidFill>
              <a:srgbClr val="1497FC"/>
            </a:solidFill>
            <a:miter lim="400000"/>
            <a:tailEnd type="stealth"/>
          </a:ln>
        </p:spPr>
        <p:txBody>
          <a:bodyPr/>
          <a:lstStyle/>
          <a:p>
            <a:pPr lvl="0"/>
            <a:endParaRPr/>
          </a:p>
        </p:txBody>
      </p:sp>
      <p:pic>
        <p:nvPicPr>
          <p:cNvPr id="58" name="pasted-image.png"/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2901" y="6909193"/>
            <a:ext cx="2293764" cy="2121731"/>
          </a:xfrm>
          <a:prstGeom prst="rect">
            <a:avLst/>
          </a:prstGeom>
          <a:ln w="25400">
            <a:miter lim="400000"/>
          </a:ln>
          <a:effectLst>
            <a:reflection stA="82330" endPos="40000" dir="5400000" sy="-100000" algn="bl" rotWithShape="0"/>
          </a:effectLst>
        </p:spPr>
      </p:pic>
      <p:sp>
        <p:nvSpPr>
          <p:cNvPr id="68" name="Shape 68"/>
          <p:cNvSpPr/>
          <p:nvPr/>
        </p:nvSpPr>
        <p:spPr>
          <a:xfrm>
            <a:off x="14118986" y="8304010"/>
            <a:ext cx="2597987" cy="1327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217" extrusionOk="0">
                <a:moveTo>
                  <a:pt x="0" y="828"/>
                </a:moveTo>
                <a:cubicBezTo>
                  <a:pt x="9824" y="-2383"/>
                  <a:pt x="17024" y="3747"/>
                  <a:pt x="21600" y="19217"/>
                </a:cubicBezTo>
              </a:path>
            </a:pathLst>
          </a:custGeom>
          <a:ln w="190500">
            <a:solidFill>
              <a:srgbClr val="1497FC"/>
            </a:solidFill>
            <a:miter lim="400000"/>
            <a:tailEnd type="stealth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69" name="Shape 69"/>
          <p:cNvSpPr/>
          <p:nvPr/>
        </p:nvSpPr>
        <p:spPr>
          <a:xfrm>
            <a:off x="9326581" y="7765494"/>
            <a:ext cx="2479876" cy="997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62" extrusionOk="0">
                <a:moveTo>
                  <a:pt x="0" y="21162"/>
                </a:moveTo>
                <a:cubicBezTo>
                  <a:pt x="6525" y="6609"/>
                  <a:pt x="13725" y="-438"/>
                  <a:pt x="21600" y="21"/>
                </a:cubicBezTo>
              </a:path>
            </a:pathLst>
          </a:custGeom>
          <a:ln w="190500">
            <a:solidFill>
              <a:srgbClr val="1497FC"/>
            </a:solidFill>
            <a:miter lim="400000"/>
            <a:tailEnd type="stealth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70" name="Shape 70"/>
          <p:cNvSpPr/>
          <p:nvPr/>
        </p:nvSpPr>
        <p:spPr>
          <a:xfrm>
            <a:off x="5846041" y="5267399"/>
            <a:ext cx="1267197" cy="229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9588" y="6478"/>
                  <a:pt x="16788" y="13678"/>
                  <a:pt x="21600" y="21600"/>
                </a:cubicBezTo>
              </a:path>
            </a:pathLst>
          </a:custGeom>
          <a:ln w="190500">
            <a:solidFill>
              <a:srgbClr val="1497FC"/>
            </a:solidFill>
            <a:miter lim="400000"/>
            <a:tailEnd type="stealth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62" name="Shape 62"/>
          <p:cNvSpPr/>
          <p:nvPr/>
        </p:nvSpPr>
        <p:spPr>
          <a:xfrm>
            <a:off x="3630912" y="11206896"/>
            <a:ext cx="81254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WATER TREATMENT PLANT</a:t>
            </a:r>
          </a:p>
        </p:txBody>
      </p:sp>
      <p:sp>
        <p:nvSpPr>
          <p:cNvPr id="63" name="Shape 63"/>
          <p:cNvSpPr/>
          <p:nvPr/>
        </p:nvSpPr>
        <p:spPr>
          <a:xfrm>
            <a:off x="3395101" y="5430851"/>
            <a:ext cx="278577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RIVER</a:t>
            </a:r>
          </a:p>
        </p:txBody>
      </p:sp>
      <p:sp>
        <p:nvSpPr>
          <p:cNvPr id="64" name="Shape 64"/>
          <p:cNvSpPr/>
          <p:nvPr/>
        </p:nvSpPr>
        <p:spPr>
          <a:xfrm>
            <a:off x="9742571" y="4869210"/>
            <a:ext cx="5784216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DRINKING WATER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RESERVOIR</a:t>
            </a:r>
          </a:p>
        </p:txBody>
      </p:sp>
      <p:sp>
        <p:nvSpPr>
          <p:cNvPr id="65" name="Shape 65"/>
          <p:cNvSpPr/>
          <p:nvPr/>
        </p:nvSpPr>
        <p:spPr>
          <a:xfrm>
            <a:off x="16669496" y="7542006"/>
            <a:ext cx="35363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RESIDENTS</a:t>
            </a:r>
          </a:p>
        </p:txBody>
      </p:sp>
      <p:sp>
        <p:nvSpPr>
          <p:cNvPr id="66" name="Shape 66"/>
          <p:cNvSpPr/>
          <p:nvPr/>
        </p:nvSpPr>
        <p:spPr>
          <a:xfrm>
            <a:off x="15153485" y="2793485"/>
            <a:ext cx="3359786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BUSINESS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INDUSTRY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770021" y="12554097"/>
            <a:ext cx="13716000" cy="72644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CAUTION:</a:t>
            </a:r>
            <a:r>
              <a:rPr kumimoji="0" lang="es-ES" sz="36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THIS IS AN OVERSIMPLIFICATION</a:t>
            </a:r>
            <a:endParaRPr kumimoji="0" lang="es-E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Conventional Meter Reading</a:t>
            </a:r>
          </a:p>
        </p:txBody>
      </p:sp>
      <p:pic>
        <p:nvPicPr>
          <p:cNvPr id="73" name="pasted-image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730" y="3338198"/>
            <a:ext cx="3025026" cy="265194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3852466" y="4029168"/>
            <a:ext cx="2360685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37" y="14256"/>
                </a:moveTo>
                <a:lnTo>
                  <a:pt x="7437" y="21600"/>
                </a:lnTo>
                <a:lnTo>
                  <a:pt x="0" y="10800"/>
                </a:lnTo>
                <a:lnTo>
                  <a:pt x="7437" y="0"/>
                </a:lnTo>
                <a:lnTo>
                  <a:pt x="743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pic>
        <p:nvPicPr>
          <p:cNvPr id="76" name="pasted-image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730" y="6389073"/>
            <a:ext cx="3025026" cy="2651939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3852466" y="7080043"/>
            <a:ext cx="2360684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37" y="14256"/>
                </a:moveTo>
                <a:lnTo>
                  <a:pt x="7437" y="21600"/>
                </a:lnTo>
                <a:lnTo>
                  <a:pt x="0" y="10800"/>
                </a:lnTo>
                <a:lnTo>
                  <a:pt x="7437" y="0"/>
                </a:lnTo>
                <a:lnTo>
                  <a:pt x="743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pic>
        <p:nvPicPr>
          <p:cNvPr id="79" name="pasted-image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730" y="9439947"/>
            <a:ext cx="3025026" cy="265194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>
            <a:off x="3852466" y="10130917"/>
            <a:ext cx="2360684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37" y="14256"/>
                </a:moveTo>
                <a:lnTo>
                  <a:pt x="7437" y="21600"/>
                </a:lnTo>
                <a:lnTo>
                  <a:pt x="0" y="10800"/>
                </a:lnTo>
                <a:lnTo>
                  <a:pt x="7437" y="0"/>
                </a:lnTo>
                <a:lnTo>
                  <a:pt x="743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pic>
        <p:nvPicPr>
          <p:cNvPr id="82" name="pasted-image.png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12667" y="5784253"/>
            <a:ext cx="2581358" cy="3579005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16025047" y="7162800"/>
            <a:ext cx="402622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D4595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19752284" y="4470399"/>
            <a:ext cx="43021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DATA CENTER</a:t>
            </a:r>
          </a:p>
        </p:txBody>
      </p:sp>
      <p:pic>
        <p:nvPicPr>
          <p:cNvPr id="85" name="pasted-image.p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6747479" y="5388365"/>
            <a:ext cx="2581358" cy="1857502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11945916" y="3165924"/>
            <a:ext cx="263210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 dirty="0" smtClean="0">
                <a:solidFill>
                  <a:srgbClr val="FFFFFF"/>
                </a:solidFill>
              </a:rPr>
              <a:t>ROUTES</a:t>
            </a:r>
            <a:endParaRPr sz="5000" dirty="0">
              <a:solidFill>
                <a:srgbClr val="FFFFFF"/>
              </a:solidFill>
            </a:endParaRPr>
          </a:p>
        </p:txBody>
      </p:sp>
      <p:sp>
        <p:nvSpPr>
          <p:cNvPr id="87" name="Shape 87"/>
          <p:cNvSpPr/>
          <p:nvPr/>
        </p:nvSpPr>
        <p:spPr>
          <a:xfrm>
            <a:off x="8067040" y="7689270"/>
            <a:ext cx="4051490" cy="3240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7" extrusionOk="0">
                <a:moveTo>
                  <a:pt x="21600" y="0"/>
                </a:moveTo>
                <a:lnTo>
                  <a:pt x="16929" y="3621"/>
                </a:lnTo>
                <a:cubicBezTo>
                  <a:pt x="15176" y="4446"/>
                  <a:pt x="13586" y="5678"/>
                  <a:pt x="12258" y="7243"/>
                </a:cubicBezTo>
                <a:cubicBezTo>
                  <a:pt x="10735" y="9037"/>
                  <a:pt x="9594" y="11220"/>
                  <a:pt x="8927" y="13617"/>
                </a:cubicBezTo>
                <a:cubicBezTo>
                  <a:pt x="8532" y="17300"/>
                  <a:pt x="6238" y="20327"/>
                  <a:pt x="3143" y="21249"/>
                </a:cubicBezTo>
                <a:cubicBezTo>
                  <a:pt x="2116" y="21555"/>
                  <a:pt x="1044" y="21600"/>
                  <a:pt x="0" y="21381"/>
                </a:cubicBezTo>
              </a:path>
            </a:pathLst>
          </a:custGeom>
          <a:ln w="203200">
            <a:solidFill>
              <a:srgbClr val="D45954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8067040" y="7500638"/>
            <a:ext cx="3382195" cy="499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83" extrusionOk="0">
                <a:moveTo>
                  <a:pt x="21600" y="0"/>
                </a:moveTo>
                <a:cubicBezTo>
                  <a:pt x="18313" y="9647"/>
                  <a:pt x="14773" y="15993"/>
                  <a:pt x="11126" y="18773"/>
                </a:cubicBezTo>
                <a:cubicBezTo>
                  <a:pt x="7419" y="21600"/>
                  <a:pt x="3656" y="20699"/>
                  <a:pt x="0" y="16110"/>
                </a:cubicBezTo>
              </a:path>
            </a:pathLst>
          </a:custGeom>
          <a:ln w="203200">
            <a:solidFill>
              <a:srgbClr val="D45954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8067040" y="4691089"/>
            <a:ext cx="3657003" cy="2061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81" extrusionOk="0">
                <a:moveTo>
                  <a:pt x="21600" y="19681"/>
                </a:moveTo>
                <a:cubicBezTo>
                  <a:pt x="18256" y="21049"/>
                  <a:pt x="14694" y="19565"/>
                  <a:pt x="12244" y="15783"/>
                </a:cubicBezTo>
                <a:cubicBezTo>
                  <a:pt x="10736" y="13454"/>
                  <a:pt x="9800" y="10439"/>
                  <a:pt x="8747" y="7578"/>
                </a:cubicBezTo>
                <a:cubicBezTo>
                  <a:pt x="8167" y="6004"/>
                  <a:pt x="7541" y="4455"/>
                  <a:pt x="6697" y="3197"/>
                </a:cubicBezTo>
                <a:cubicBezTo>
                  <a:pt x="4921" y="550"/>
                  <a:pt x="2409" y="-551"/>
                  <a:pt x="0" y="263"/>
                </a:cubicBezTo>
              </a:path>
            </a:pathLst>
          </a:custGeom>
          <a:ln w="203200">
            <a:solidFill>
              <a:srgbClr val="D45954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pic>
        <p:nvPicPr>
          <p:cNvPr id="90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11547721" y="5726754"/>
            <a:ext cx="2220650" cy="3411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12422295" y="4020948"/>
            <a:ext cx="2220650" cy="3411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13296869" y="6028334"/>
            <a:ext cx="2220650" cy="3411613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86"/>
          <p:cNvSpPr/>
          <p:nvPr/>
        </p:nvSpPr>
        <p:spPr>
          <a:xfrm>
            <a:off x="9750186" y="11373296"/>
            <a:ext cx="90697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s-ES" sz="5000" dirty="0" err="1" smtClean="0">
                <a:solidFill>
                  <a:srgbClr val="FFFFFF"/>
                </a:solidFill>
              </a:rPr>
              <a:t>Frequency</a:t>
            </a:r>
            <a:r>
              <a:rPr lang="es-ES" sz="5000" dirty="0" smtClean="0">
                <a:solidFill>
                  <a:srgbClr val="FFFFFF"/>
                </a:solidFill>
              </a:rPr>
              <a:t>: 1 </a:t>
            </a:r>
            <a:r>
              <a:rPr lang="es-ES" sz="5000" dirty="0" err="1" smtClean="0">
                <a:solidFill>
                  <a:srgbClr val="FFFFFF"/>
                </a:solidFill>
              </a:rPr>
              <a:t>reading</a:t>
            </a:r>
            <a:r>
              <a:rPr lang="es-ES" sz="5000" dirty="0" smtClean="0">
                <a:solidFill>
                  <a:srgbClr val="FFFFFF"/>
                </a:solidFill>
              </a:rPr>
              <a:t>/3 </a:t>
            </a:r>
            <a:r>
              <a:rPr lang="es-ES" sz="5000" dirty="0" err="1" smtClean="0">
                <a:solidFill>
                  <a:srgbClr val="FFFFFF"/>
                </a:solidFill>
              </a:rPr>
              <a:t>months</a:t>
            </a:r>
            <a:endParaRPr sz="5000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s://pixabay.com/static/uploads/photo/2014/03/03/12/29/water-meter-reader-278900_960_720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06230" y="8760370"/>
            <a:ext cx="3286032" cy="246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ixabay.com/static/uploads/photo/2015/11/26/05/24/speedometer-1063350_960_720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5514" y="3662831"/>
            <a:ext cx="1961479" cy="192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s://pixabay.com/static/uploads/photo/2015/11/26/05/24/speedometer-1063350_960_720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5514" y="6706374"/>
            <a:ext cx="1961479" cy="192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pixabay.com/static/uploads/photo/2015/11/26/05/24/speedometer-1063350_960_720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5514" y="9749917"/>
            <a:ext cx="1961479" cy="192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Automatic Meter Reading (AMR)</a:t>
            </a:r>
          </a:p>
        </p:txBody>
      </p:sp>
      <p:pic>
        <p:nvPicPr>
          <p:cNvPr id="95" name="pasted-image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0336" y="6877041"/>
            <a:ext cx="4005295" cy="1841518"/>
          </a:xfrm>
          <a:prstGeom prst="rect">
            <a:avLst/>
          </a:prstGeom>
          <a:ln w="25400">
            <a:miter lim="400000"/>
          </a:ln>
          <a:effectLst>
            <a:reflection stA="82330" endPos="40000" dir="5400000" sy="-100000" algn="bl" rotWithShape="0"/>
          </a:effectLst>
        </p:spPr>
      </p:pic>
      <p:sp>
        <p:nvSpPr>
          <p:cNvPr id="105" name="Shape 105"/>
          <p:cNvSpPr/>
          <p:nvPr/>
        </p:nvSpPr>
        <p:spPr>
          <a:xfrm>
            <a:off x="11658704" y="5780759"/>
            <a:ext cx="52425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CONCENTRATOR</a:t>
            </a:r>
          </a:p>
        </p:txBody>
      </p:sp>
      <p:pic>
        <p:nvPicPr>
          <p:cNvPr id="106" name="pasted-image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12667" y="5784253"/>
            <a:ext cx="2581358" cy="3579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asted-image.png"/>
          <p:cNvPicPr/>
          <p:nvPr/>
        </p:nvPicPr>
        <p:blipFill>
          <a:blip r:embed="rId4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42100">
            <a:off x="9011834" y="5650307"/>
            <a:ext cx="4294985" cy="4294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/>
        </p:nvSpPr>
        <p:spPr>
          <a:xfrm>
            <a:off x="16590031" y="7162799"/>
            <a:ext cx="371523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19752283" y="4470399"/>
            <a:ext cx="43021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DATA CENTER</a:t>
            </a:r>
          </a:p>
        </p:txBody>
      </p:sp>
      <p:sp>
        <p:nvSpPr>
          <p:cNvPr id="18" name="Shape 86"/>
          <p:cNvSpPr/>
          <p:nvPr/>
        </p:nvSpPr>
        <p:spPr>
          <a:xfrm>
            <a:off x="10159754" y="11373296"/>
            <a:ext cx="825065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s-ES" sz="5000" dirty="0" err="1" smtClean="0">
                <a:solidFill>
                  <a:srgbClr val="FFFFFF"/>
                </a:solidFill>
              </a:rPr>
              <a:t>Frequency</a:t>
            </a:r>
            <a:r>
              <a:rPr lang="es-ES" sz="5000" dirty="0" smtClean="0">
                <a:solidFill>
                  <a:srgbClr val="FFFFFF"/>
                </a:solidFill>
              </a:rPr>
              <a:t>: 1 </a:t>
            </a:r>
            <a:r>
              <a:rPr lang="es-ES" sz="5000" dirty="0" err="1" smtClean="0">
                <a:solidFill>
                  <a:srgbClr val="FFFFFF"/>
                </a:solidFill>
              </a:rPr>
              <a:t>reading</a:t>
            </a:r>
            <a:r>
              <a:rPr lang="es-ES" sz="5000" dirty="0" smtClean="0">
                <a:solidFill>
                  <a:srgbClr val="FFFFFF"/>
                </a:solidFill>
              </a:rPr>
              <a:t>/1 </a:t>
            </a:r>
            <a:r>
              <a:rPr lang="es-ES" sz="5000" dirty="0" err="1" smtClean="0">
                <a:solidFill>
                  <a:srgbClr val="FFFFFF"/>
                </a:solidFill>
              </a:rPr>
              <a:t>hour</a:t>
            </a:r>
            <a:endParaRPr sz="5000" dirty="0">
              <a:solidFill>
                <a:srgbClr val="FFFFFF"/>
              </a:solidFill>
            </a:endParaRPr>
          </a:p>
        </p:txBody>
      </p:sp>
      <p:pic>
        <p:nvPicPr>
          <p:cNvPr id="19" name="pasted-image.p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730" y="3338198"/>
            <a:ext cx="3025026" cy="265194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75"/>
          <p:cNvSpPr/>
          <p:nvPr/>
        </p:nvSpPr>
        <p:spPr>
          <a:xfrm>
            <a:off x="3852466" y="4029168"/>
            <a:ext cx="2360685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37" y="14256"/>
                </a:moveTo>
                <a:lnTo>
                  <a:pt x="7437" y="21600"/>
                </a:lnTo>
                <a:lnTo>
                  <a:pt x="0" y="10800"/>
                </a:lnTo>
                <a:lnTo>
                  <a:pt x="7437" y="0"/>
                </a:lnTo>
                <a:lnTo>
                  <a:pt x="743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pic>
        <p:nvPicPr>
          <p:cNvPr id="21" name="pasted-image.p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730" y="6389073"/>
            <a:ext cx="3025026" cy="2651939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78"/>
          <p:cNvSpPr/>
          <p:nvPr/>
        </p:nvSpPr>
        <p:spPr>
          <a:xfrm>
            <a:off x="3852466" y="7080043"/>
            <a:ext cx="2360684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37" y="14256"/>
                </a:moveTo>
                <a:lnTo>
                  <a:pt x="7437" y="21600"/>
                </a:lnTo>
                <a:lnTo>
                  <a:pt x="0" y="10800"/>
                </a:lnTo>
                <a:lnTo>
                  <a:pt x="7437" y="0"/>
                </a:lnTo>
                <a:lnTo>
                  <a:pt x="743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pic>
        <p:nvPicPr>
          <p:cNvPr id="23" name="pasted-image.p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730" y="9439947"/>
            <a:ext cx="3025026" cy="265194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81"/>
          <p:cNvSpPr/>
          <p:nvPr/>
        </p:nvSpPr>
        <p:spPr>
          <a:xfrm>
            <a:off x="3852466" y="10130917"/>
            <a:ext cx="2360684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37" y="14256"/>
                </a:moveTo>
                <a:lnTo>
                  <a:pt x="7437" y="21600"/>
                </a:lnTo>
                <a:lnTo>
                  <a:pt x="0" y="10800"/>
                </a:lnTo>
                <a:lnTo>
                  <a:pt x="7437" y="0"/>
                </a:lnTo>
                <a:lnTo>
                  <a:pt x="743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pic>
        <p:nvPicPr>
          <p:cNvPr id="25" name="Picture 4" descr="https://pixabay.com/static/uploads/photo/2015/11/26/05/24/speedometer-1063350_960_720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5514" y="3662831"/>
            <a:ext cx="1961479" cy="192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pixabay.com/static/uploads/photo/2015/11/26/05/24/speedometer-1063350_960_720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5514" y="6706374"/>
            <a:ext cx="1961479" cy="192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s://pixabay.com/static/uploads/photo/2015/11/26/05/24/speedometer-1063350_960_720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5514" y="9749917"/>
            <a:ext cx="1961479" cy="192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asted-image.png"/>
          <p:cNvPicPr/>
          <p:nvPr/>
        </p:nvPicPr>
        <p:blipFill>
          <a:blip r:embed="rId7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986134" y="4075526"/>
            <a:ext cx="1105753" cy="110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asted-image.png"/>
          <p:cNvPicPr/>
          <p:nvPr/>
        </p:nvPicPr>
        <p:blipFill>
          <a:blip r:embed="rId7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001006" y="7115530"/>
            <a:ext cx="1105753" cy="110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asted-image.png"/>
          <p:cNvPicPr/>
          <p:nvPr/>
        </p:nvPicPr>
        <p:blipFill>
          <a:blip r:embed="rId7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035621" y="10218964"/>
            <a:ext cx="1105753" cy="1105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2067118" y="2381273"/>
            <a:ext cx="20249765" cy="1952308"/>
          </a:xfrm>
          <a:prstGeom prst="round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3600" dirty="0" smtClean="0"/>
              <a:t>D. Garcia Valverde, D. González Vidal, J. </a:t>
            </a:r>
            <a:r>
              <a:rPr lang="en-US" sz="3600" dirty="0" err="1" smtClean="0"/>
              <a:t>Quevedo</a:t>
            </a:r>
            <a:r>
              <a:rPr lang="en-US" sz="3600" dirty="0" smtClean="0"/>
              <a:t> </a:t>
            </a:r>
            <a:r>
              <a:rPr lang="en-US" sz="3600" dirty="0" err="1" smtClean="0"/>
              <a:t>Casin</a:t>
            </a:r>
            <a:r>
              <a:rPr lang="en-US" sz="3600" dirty="0" smtClean="0"/>
              <a:t>, V. </a:t>
            </a:r>
            <a:r>
              <a:rPr lang="en-US" sz="3600" dirty="0" err="1" smtClean="0"/>
              <a:t>Puig</a:t>
            </a:r>
            <a:r>
              <a:rPr lang="en-US" sz="3600" dirty="0" smtClean="0"/>
              <a:t> </a:t>
            </a:r>
            <a:r>
              <a:rPr lang="en-US" sz="3600" dirty="0" err="1" smtClean="0"/>
              <a:t>Cayuela</a:t>
            </a:r>
            <a:r>
              <a:rPr lang="en-US" sz="3600" dirty="0" smtClean="0"/>
              <a:t>, and J. Saludes </a:t>
            </a:r>
            <a:r>
              <a:rPr lang="en-US" sz="3600" dirty="0" err="1" smtClean="0"/>
              <a:t>Closa</a:t>
            </a:r>
            <a:r>
              <a:rPr lang="en-US" sz="3600" dirty="0" smtClean="0"/>
              <a:t>, “Water demand estimation and outlier detection from smart meter data using classification and Big Data methods,” New Dev. IT Water Conf., pp. 1–8, 2015.</a:t>
            </a:r>
            <a:endParaRPr lang="en-US" sz="3600" dirty="0"/>
          </a:p>
        </p:txBody>
      </p:sp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Apache Spark data pipeline</a:t>
            </a:r>
          </a:p>
        </p:txBody>
      </p:sp>
      <p:grpSp>
        <p:nvGrpSpPr>
          <p:cNvPr id="3" name="Group 121"/>
          <p:cNvGrpSpPr/>
          <p:nvPr/>
        </p:nvGrpSpPr>
        <p:grpSpPr>
          <a:xfrm>
            <a:off x="9032213" y="8782092"/>
            <a:ext cx="6334917" cy="3199564"/>
            <a:chOff x="0" y="0"/>
            <a:chExt cx="4328942" cy="2186409"/>
          </a:xfrm>
        </p:grpSpPr>
        <p:sp>
          <p:nvSpPr>
            <p:cNvPr id="4" name="Shape 119"/>
            <p:cNvSpPr/>
            <p:nvPr/>
          </p:nvSpPr>
          <p:spPr>
            <a:xfrm>
              <a:off x="0" y="0"/>
              <a:ext cx="4328943" cy="2186410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  <p:pic>
          <p:nvPicPr>
            <p:cNvPr id="5" name="pasted-image.png"/>
            <p:cNvPicPr/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316464" y="155512"/>
              <a:ext cx="3696015" cy="1875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s-ES" sz="11200" smtClean="0">
                <a:solidFill>
                  <a:srgbClr val="FFFFFF"/>
                </a:solidFill>
              </a:rPr>
              <a:t>Why Spark?</a:t>
            </a:r>
            <a:endParaRPr sz="11200">
              <a:solidFill>
                <a:srgbClr val="FFFFFF"/>
              </a:solidFill>
            </a:endParaRPr>
          </a:p>
        </p:txBody>
      </p:sp>
      <p:pic>
        <p:nvPicPr>
          <p:cNvPr id="2052" name="Picture 4" descr="https://upload.wikimedia.org/wikipedia/commons/thumb/9/96/Laptop_01.svg/1000px-Laptop_01.svg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8990" y="3912602"/>
            <a:ext cx="5492082" cy="549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o 1"/>
          <p:cNvGrpSpPr/>
          <p:nvPr/>
        </p:nvGrpSpPr>
        <p:grpSpPr>
          <a:xfrm>
            <a:off x="17096038" y="664076"/>
            <a:ext cx="6118005" cy="10747680"/>
            <a:chOff x="17096038" y="664076"/>
            <a:chExt cx="6118005" cy="10747680"/>
          </a:xfrm>
        </p:grpSpPr>
        <p:pic>
          <p:nvPicPr>
            <p:cNvPr id="2058" name="Picture 10" descr="https://pixabay.com/static/uploads/photo/2013/04/01/08/37/server-98402_960_72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96038" y="664076"/>
              <a:ext cx="3363024" cy="552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s://pixabay.com/static/uploads/photo/2013/04/01/08/37/server-98402_960_72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42976" y="1734343"/>
              <a:ext cx="3363024" cy="552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https://pixabay.com/static/uploads/photo/2013/04/01/08/37/server-98402_960_72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9507" y="4093870"/>
              <a:ext cx="3363024" cy="552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https://pixabay.com/static/uploads/photo/2013/04/01/08/37/server-98402_960_72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1019" y="5883496"/>
              <a:ext cx="3363024" cy="552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833977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2745</TotalTime>
  <Words>796</Words>
  <Application>Microsoft Office PowerPoint</Application>
  <PresentationFormat>Personalizado</PresentationFormat>
  <Paragraphs>188</Paragraphs>
  <Slides>26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Cambria Math</vt:lpstr>
      <vt:lpstr>Consolas</vt:lpstr>
      <vt:lpstr>Helvetica Light</vt:lpstr>
      <vt:lpstr>Helvetica Neue</vt:lpstr>
      <vt:lpstr>Black</vt:lpstr>
      <vt:lpstr>A Segmentation of Water Consumption with Apache Spark</vt:lpstr>
      <vt:lpstr>Who am I?</vt:lpstr>
      <vt:lpstr>Industrial PhD</vt:lpstr>
      <vt:lpstr>Water Consumption</vt:lpstr>
      <vt:lpstr>Urban Water Cycle</vt:lpstr>
      <vt:lpstr>Conventional Meter Reading</vt:lpstr>
      <vt:lpstr>Automatic Meter Reading (AMR)</vt:lpstr>
      <vt:lpstr>Apache Spark data pipeline</vt:lpstr>
      <vt:lpstr>Why Spark?</vt:lpstr>
      <vt:lpstr>Data pipeline</vt:lpstr>
      <vt:lpstr>Storage</vt:lpstr>
      <vt:lpstr>Processing</vt:lpstr>
      <vt:lpstr>Apache Cassandra</vt:lpstr>
      <vt:lpstr>Preprocessing</vt:lpstr>
      <vt:lpstr>Filtering</vt:lpstr>
      <vt:lpstr>Feature space</vt:lpstr>
      <vt:lpstr>Feature space</vt:lpstr>
      <vt:lpstr>Unsupervised clustering</vt:lpstr>
      <vt:lpstr>Unsupervised clustering</vt:lpstr>
      <vt:lpstr>K-means</vt:lpstr>
      <vt:lpstr>MLlib - Clustering </vt:lpstr>
      <vt:lpstr>MLlib - Clustering </vt:lpstr>
      <vt:lpstr>Unsupervised clustering</vt:lpstr>
      <vt:lpstr>Unsupervised clustering</vt:lpstr>
      <vt:lpstr>Wrap up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Segmentation of Water Consumption with Apache Spark</dc:title>
  <dc:creator>Diego García Valverde</dc:creator>
  <cp:lastModifiedBy>Diego García Valverde</cp:lastModifiedBy>
  <cp:revision>63</cp:revision>
  <dcterms:modified xsi:type="dcterms:W3CDTF">2016-06-07T11:29:51Z</dcterms:modified>
</cp:coreProperties>
</file>